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27994A-578C-486E-92C5-C5CB7C144E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845BC4-8FBA-42CB-A2FB-B44AE22DEF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D2154D-BE62-4C2A-8726-B92BA5F214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CED0B8-B187-4991-8233-932AD2923C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05287-D472-4812-8C1A-7C1391EF83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2CC445-EA7B-4310-A9D3-51572B9E0A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91B7A9D-72F7-4215-ABEB-FC06A41DE0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19538C5-8767-45C6-B7FC-297F8B028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B73FFA1-A0C3-4782-BF9D-7FC6020794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CAF76A-0E44-4BC1-BA4A-B94D07F2F4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559547-4B6D-4046-AFE7-E5D16BCA92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685800"/>
            <a:ext cx="5135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360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2020-11-21T02:52:37.532</cp:lastPrinted>
  <dcterms:created xsi:type="dcterms:W3CDTF">2020-11-21T02:52:37Z</dcterms:created>
  <dcterms:modified xsi:type="dcterms:W3CDTF">2020-11-21T02:52:37Z</dcterms:modified>
</cp:coreProperties>
</file>