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F4DDC1-B05D-4CCB-A741-EA78F36172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A33927-A1CA-4FF9-BFE5-9444CE7477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D82E14-D8F0-4380-A3A0-0A3C8763A6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A90182-A150-43E2-9C56-B17A1F9293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B71755-34EB-454B-9486-6B559A12F6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66992D-ED26-4537-9BAE-CF7FA91A2A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1E2AFB5-D667-4829-9418-63E5B7DB37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0D7F15-843A-49D7-867B-499FF066A3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EC50B27-034A-4156-94D4-2E7BC66298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F617BF-BED3-4E45-9DC3-09C4FF817E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475BB1-1C21-402C-AFF2-25C0EE75A2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685800"/>
            <a:ext cx="71564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2517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2020-11-21T02:52:38.028</cp:lastPrinted>
  <dcterms:created xsi:type="dcterms:W3CDTF">2020-11-21T02:52:38Z</dcterms:created>
  <dcterms:modified xsi:type="dcterms:W3CDTF">2020-11-21T02:52:38Z</dcterms:modified>
</cp:coreProperties>
</file>