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FAA2D4-EFAB-4D2C-91C7-B8DC2456FA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051D1C-DC1F-4E1C-A41F-EB02B08349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254C5F-F948-41BB-A234-5F53EFA7CD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DA73BB-F441-412B-A123-99E710B48C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90DFB2-E83B-47F5-AACE-71CBAB82B6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DC1A6A4-BD66-44A3-AA98-F36EAFE0A2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79690F9-E508-4265-BF86-42B5C28EE6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86EA5C6-5E5A-4E10-A3DD-EFF771F3FE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925A9BD-9590-4DBA-82AE-A0F01B5731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F973E3B-FBE2-4265-8BA4-4D5051ACAF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B032D92-01E9-45A9-ADCB-9CEC1DC446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46200"/>
            <a:ext cx="7772400" cy="416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51722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2020-11-21T02:52:38.323</cp:lastPrinted>
  <dcterms:created xsi:type="dcterms:W3CDTF">2020-11-21T02:52:38Z</dcterms:created>
  <dcterms:modified xsi:type="dcterms:W3CDTF">2020-11-21T02:52:38Z</dcterms:modified>
</cp:coreProperties>
</file>