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204C0-C8CC-43A9-9A25-7844A1BBBB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2C833-FDF1-4B70-9B1D-EFB878F9AB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620487-7C30-43DE-A295-7B7228BCD8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F364C-ECBA-4D9F-9E3B-AE16D86D4C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15DFB-36F4-4D4F-B453-6AC14A2D9E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ECC19D-6AE6-4B8A-8265-DB1024DC7E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0E8F3AD-F370-4029-BB4A-70F51F7946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0C7C293-3EE4-48D8-83BE-359261F0B4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6666BD-9187-424F-AE5D-20011E1427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094D1E-1B19-420D-9773-1B61ED651C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A14636-D45C-4C22-8E0D-6433B1E4FE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7613"/>
            <a:ext cx="7772400" cy="442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769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2020-11-21T02:52:38.607</cp:lastPrinted>
  <dcterms:created xsi:type="dcterms:W3CDTF">2020-11-21T02:52:38Z</dcterms:created>
  <dcterms:modified xsi:type="dcterms:W3CDTF">2020-11-21T02:52:38Z</dcterms:modified>
</cp:coreProperties>
</file>