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949550-0166-40A1-9B79-B134CB044F3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9138D36-04BA-4F81-94B6-FFA2C424388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569731-EDE2-4E38-BF9C-6428A33ECFE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68597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45115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922888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69838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040042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33083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615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07714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DCF9AE9-9BD0-4F69-8269-AC1FC7450DF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575328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33503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98817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9946F64-585F-4B52-B01A-9A1DB23C7F9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8D3DDD8-426B-41CF-BCD0-51A11088773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B87F2BA-C594-4367-A102-575E31F5D9D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0C003D4-F533-4945-BA08-7A4F206CDE6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0A26DD4-C9D5-4216-AB95-65E99A59DA4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5D9C8A7-F9FE-42C1-8684-F42AF6E1882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9F69A2E-A501-4F4F-909A-BD7B19081CC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25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60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685800"/>
            <a:ext cx="52959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48009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2020-11-21T02:52:38.887</cp:lastPrinted>
  <dcterms:created xsi:type="dcterms:W3CDTF">2020-11-21T02:52:38Z</dcterms:created>
  <dcterms:modified xsi:type="dcterms:W3CDTF">2020-11-21T02:52:38Z</dcterms:modified>
</cp:coreProperties>
</file>