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4B2DBD-CC96-463A-9E7A-EFFB29D79F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B22316-AA2A-48AC-8600-6C8B61A92F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5E8CF6-B092-4C05-9AA3-DD9DE64DB3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965FEA-79C8-4145-B1F3-EE5628F7DB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DE25CF-FCBC-4207-B9DC-3F3BA9C60E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A3A18C-CFC8-4AB1-AF3E-82088A0621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5FD394-B3B3-4571-9028-0ED6B2FC32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23F426-A07C-408A-A7AF-B22D8DDB24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DCE43C5-B92E-457C-9907-6126319B14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EFD5E4-FF7F-45BC-AD14-61E00C297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49A505-FA92-43DB-BFD9-ECB6C476B1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3" y="685800"/>
            <a:ext cx="47910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04743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2020-11-21T02:52:39.162</cp:lastPrinted>
  <dcterms:created xsi:type="dcterms:W3CDTF">2020-11-21T02:52:39Z</dcterms:created>
  <dcterms:modified xsi:type="dcterms:W3CDTF">2020-11-21T02:52:39Z</dcterms:modified>
</cp:coreProperties>
</file>