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5E4792-C0E1-4C17-B3E5-F8BEC000B0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7BD37A-89DB-4352-8273-6426601D59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B4F138-579E-460B-98A6-36D308AEE7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CE4C5A-EF2D-432D-9BF8-3DA2CF553F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0F2C61-AAFA-41E7-8DF7-4EFC1ABDE0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74E64F6-8599-4A10-9532-A162566B77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D9F132F-0710-4136-BEDE-35EEADBD3D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43F8458-D336-4811-9CB7-5603BD3A2D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4460EBE-294A-4276-B396-685B490146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CA02470-568D-4399-B55B-40AECA5BA4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3341910-06CD-449F-8916-595886C10D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65263"/>
            <a:ext cx="7772400" cy="3927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269316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2020-11-21T02:52:39.649</cp:lastPrinted>
  <dcterms:created xsi:type="dcterms:W3CDTF">2020-11-21T02:52:39Z</dcterms:created>
  <dcterms:modified xsi:type="dcterms:W3CDTF">2020-11-21T02:52:39Z</dcterms:modified>
</cp:coreProperties>
</file>