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74C3F-8A3C-4092-B79E-EDAA9560D5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16AE40-EB2A-41B7-8123-7ABD7E79DF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32E27-3381-40D8-97F5-B3A6FBF169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FF1AB-3933-4EDE-83CE-472FD0CECD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37C044-AE51-4CE6-A0B3-FA7CB2B5E4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6C400E-8407-45AB-BB4F-FE8C6E0D9E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30BD59F-A14B-429A-B74D-F12B64EB21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EC8C7D9-B266-49DC-8765-E8AFB85EBC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63E7B82-0910-4162-86CF-E64B574CC9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6458C0-841F-4A6D-9CF7-EAB25BAF6F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2FF25E7-65DC-4DCB-AB79-9057E6E63F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685800"/>
            <a:ext cx="5008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1041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2020-11-21T02:52:39.944</cp:lastPrinted>
  <dcterms:created xsi:type="dcterms:W3CDTF">2020-11-21T02:52:39Z</dcterms:created>
  <dcterms:modified xsi:type="dcterms:W3CDTF">2020-11-21T02:52:39Z</dcterms:modified>
</cp:coreProperties>
</file>