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B3469C-BC28-4930-AC3B-75AE7495BA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41D282-8DA9-43A8-B5B7-F97CF9F630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67E38C-1904-4993-8733-0E824E54D4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497D1A-35F4-40C5-8568-66430DB801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1C9438-6496-4428-8CF8-BB00F0B13A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EAC3BAD-4B88-4B53-9D0E-88D1A87002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1E707E3-7FEB-4929-80AD-B32854C27C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12C76D6-42D3-4592-9E50-6B8533538D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7EE670A-54D4-4121-B721-9EF3172DEB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8A712B6-3261-4EB1-AC5D-ADE7FE0666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469BB9B-EA68-4C1C-B57B-714D532422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8" y="685800"/>
            <a:ext cx="45418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54951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2020-11-21T02:52:40.228</cp:lastPrinted>
  <dcterms:created xsi:type="dcterms:W3CDTF">2020-11-21T02:52:40Z</dcterms:created>
  <dcterms:modified xsi:type="dcterms:W3CDTF">2020-11-21T02:52:40Z</dcterms:modified>
</cp:coreProperties>
</file>