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C9CE29-51B3-4F20-9289-32435E53A5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A6F344-6EAE-4169-B4FA-9E70A7B931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5F0AE3-C25F-467D-8F94-29BC17C3E1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EA2BDC-54B5-4879-A48E-D27FB3CABD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86978A-AA07-4AF5-8CB4-97367EF386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BEBF4D-3EAA-46C0-9AC2-E98E2DAA5F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977E938-A4BE-46E4-84F3-8DF5C4CBFD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20CC98D-6E29-4A86-8B86-D45300FE8C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E390250-2824-4C5A-A49F-F15582486F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6429E1-CC69-462D-B8BC-3BF0CE3F58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DEEFAA-FC94-4F70-A4EA-B1A91E8C5C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38" y="685800"/>
            <a:ext cx="23193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61686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2020-11-21T02:52:40.505</cp:lastPrinted>
  <dcterms:created xsi:type="dcterms:W3CDTF">2020-11-21T02:52:40Z</dcterms:created>
  <dcterms:modified xsi:type="dcterms:W3CDTF">2020-11-21T02:52:40Z</dcterms:modified>
</cp:coreProperties>
</file>