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36E307-DC53-4DFE-8EC9-3382234268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E8089E-47F5-4319-B0D5-045FF3DEE4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1A0F63-FEDA-4202-B0F2-FD6C4D44DA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711CE3-12C5-432C-A496-4049BB0627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62A7E3-C162-4E17-A46B-DE03E008A0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A6F9BC-08C0-4FDF-AD20-D66A279AE0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7597C9C-0ECC-462D-93C7-FCA7740238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8D352B4-DD90-469D-A7F2-6342A69885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94CF9D8-53F5-455C-B37E-C1D144691B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847C15-14B7-4BB8-A40C-B62AFA3703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8F6FE8-E9D9-41A4-914E-69181C7B84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685800"/>
            <a:ext cx="5076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5899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2020-11-21T02:52:40.796</cp:lastPrinted>
  <dcterms:created xsi:type="dcterms:W3CDTF">2020-11-21T02:52:40Z</dcterms:created>
  <dcterms:modified xsi:type="dcterms:W3CDTF">2020-11-21T02:52:40Z</dcterms:modified>
</cp:coreProperties>
</file>