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BACC34-D905-442F-83C3-38C8D36B63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7CCE08-BA0D-4A9E-BF59-DFF884ADEC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16E558-237A-43F1-A495-A01F38296E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5A4A3F-88DA-4A24-A229-C2D3CD41F3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703AE2-8CBA-4C61-9C10-C2A793AF38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FC29E3-2DE5-4DD2-8BCF-EE3FAAA280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6823759-621C-4D7C-9C1F-974958FB56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F2F38CE-82A1-42A9-9C65-A638F17063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2599548-1B35-4592-A0D8-C68F27BE17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64BC0F-11D6-4614-B0B7-EFE33557C9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6C0CE5-F8C4-49D4-89C7-5EAED6AF36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1488"/>
            <a:ext cx="7772400" cy="337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8339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2020-11-21T02:52:41.114</cp:lastPrinted>
  <dcterms:created xsi:type="dcterms:W3CDTF">2020-11-21T02:52:41Z</dcterms:created>
  <dcterms:modified xsi:type="dcterms:W3CDTF">2020-11-21T02:52:41Z</dcterms:modified>
</cp:coreProperties>
</file>