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7444E2-D74D-45DD-A2D9-AEE0F7F617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72E07-A9C3-4AD3-A980-6888B159BA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6DF160-D628-41A8-AA7F-BA8745985F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BD2E42-12C5-415E-9F6E-E4C89F851C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E21B40-1D14-4E5E-8C57-8A3B3C1652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855930-1B01-4F90-A74C-941C3D323D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DB05F76-A889-4171-A1DC-5A940CB616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90B67BE-9F87-4906-86EF-A6002455EC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7577D70-DE4E-4CA3-A5B1-05537E2021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B82F847-37F4-42D2-9197-EF91B7B038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16461C-0C16-49A9-8654-68F976800B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4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43050"/>
            <a:ext cx="7772400" cy="3770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382948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2020-11-21T02:52:41.540</cp:lastPrinted>
  <dcterms:created xsi:type="dcterms:W3CDTF">2020-11-21T02:52:41Z</dcterms:created>
  <dcterms:modified xsi:type="dcterms:W3CDTF">2020-11-21T02:52:41Z</dcterms:modified>
</cp:coreProperties>
</file>