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A57A35-38E2-4EE2-97A9-9DB9E3E909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38EC22-D78B-4462-A04F-85CEB930DA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4EFC2B-5858-448B-B162-AAFCC20ABE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0AA321-D43E-4D81-89E6-0B5764B7A0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C955C4-C535-4161-B8E2-E763255302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FE3EF64-00C4-44B7-A6D4-42ED8790AC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E3A6BA9-137A-4D16-884C-DA2F004FB2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9FD2BC6-B7A8-46C8-A289-0F47B92B3B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3CC93E0-B41D-477D-ADC8-7AD14C7973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827E980-9A55-4E42-9B04-B86C867306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7AD5A14-814E-4441-AC42-19ACCEAE8B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24b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9188"/>
            <a:ext cx="7772400" cy="4619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692837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2020-11-21T02:52:41.881</cp:lastPrinted>
  <dcterms:created xsi:type="dcterms:W3CDTF">2020-11-21T02:52:41Z</dcterms:created>
  <dcterms:modified xsi:type="dcterms:W3CDTF">2020-11-21T02:52:41Z</dcterms:modified>
</cp:coreProperties>
</file>