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089540-1BB2-41F7-82E9-0F96C389E5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A7365F-4E79-4F34-A532-F259EDC0C5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7D6180-D025-44F2-B679-79A8075685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21CA6-D93A-46BF-AD9C-8A37DA7939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130949-B812-4948-B492-48AD1AD2B8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13D643C-0050-49E7-8DEE-CCC38ED5BD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07B111E-04D8-44C9-8EA8-4991D5F6BB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AD17BA5-29DC-490B-887B-8F56749C59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54EF481-5C77-4FB0-AE76-FBF2A38E43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D54C44-A358-454D-8102-85C7221E1C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EE9E62-C7CA-47F6-A61D-59C2A4A7C5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7025"/>
            <a:ext cx="7772400" cy="366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44907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2020-11-21T02:52:42.173</cp:lastPrinted>
  <dcterms:created xsi:type="dcterms:W3CDTF">2020-11-21T02:52:42Z</dcterms:created>
  <dcterms:modified xsi:type="dcterms:W3CDTF">2020-11-21T02:52:42Z</dcterms:modified>
</cp:coreProperties>
</file>