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5E7359-98E1-428C-8FE8-FDE241C219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84F5CB-8BA7-4507-BBFF-9F29569024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8A708-7920-46AB-AEC8-B712F3AF27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20AA66-FE91-45EC-B227-48FAF8553F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BB337-BBD0-4F54-9201-B135B68C06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6F6C89-FD06-424C-B41B-ADDA27F499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36B681-858F-4418-B0E6-D15DE68BBB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C74C658-40D8-42E8-8C08-81F00EA0D1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EF6285F-5A3A-4095-A4D7-41EA12E6D3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DBF964-2646-4B47-9555-779D2AA2EA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CF1265E-57A7-46E3-A27F-B6510FA9F6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22313"/>
            <a:ext cx="7772400" cy="5411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63160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2020-11-21T02:52:42.435</cp:lastPrinted>
  <dcterms:created xsi:type="dcterms:W3CDTF">2020-11-21T02:52:42Z</dcterms:created>
  <dcterms:modified xsi:type="dcterms:W3CDTF">2020-11-21T02:52:42Z</dcterms:modified>
</cp:coreProperties>
</file>