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D8ACE-A3D8-48F2-91C4-DD24E76FE4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0B5BC0-8CD4-4B98-AD48-46B401AA2E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06992-EB38-4921-B3A7-69CFFFA179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DE306C-37EF-416F-90C5-B252EA9554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DC542-E312-4720-9E19-CF006920AF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74E331-8821-49BF-AD03-405E0E0AC0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1AF718-0944-4497-B1C2-BDD8C8CC9E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A237BF9-88A9-4FA1-A4E2-D01CE6A414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4D5328-D0CD-44D0-AB3E-D6427F765C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BE3689-9CA7-4094-B27A-5E7737C17F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39C2CB-0DC0-47C5-BD40-3D86182C1F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2350"/>
            <a:ext cx="7772400" cy="22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9316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2020-11-21T02:52:42.899</cp:lastPrinted>
  <dcterms:created xsi:type="dcterms:W3CDTF">2020-11-21T02:52:42Z</dcterms:created>
  <dcterms:modified xsi:type="dcterms:W3CDTF">2020-11-21T02:52:42Z</dcterms:modified>
</cp:coreProperties>
</file>