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ECCCF2-8BA2-4915-9CF9-943897BD51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F7369D-FFF0-48E3-9BC1-DD97B11816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E41980-2F5B-4B06-85FD-AA96768554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1EAEC4-823B-4B99-875E-5ECF9D5AA4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317B2D-3C38-4061-A1B2-AD8AE67C8A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6F46E3-3C83-46D2-91CD-07201E58AF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1DDC03D-C8A3-45E8-BDB8-C539BC1B31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CB2B2F-8AA0-4687-94E8-54BDC5CB1C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1B03DCC-666E-4ADC-97E3-01C20A8CA8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A1FB76-A814-42C1-A24C-777D0EBE56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300BAE-D955-4DF3-BA8D-DC643A86EC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2875"/>
            <a:ext cx="7772400" cy="403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4719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2020-11-21T02:52:43.127</cp:lastPrinted>
  <dcterms:created xsi:type="dcterms:W3CDTF">2020-11-21T02:52:43Z</dcterms:created>
  <dcterms:modified xsi:type="dcterms:W3CDTF">2020-11-21T02:52:43Z</dcterms:modified>
</cp:coreProperties>
</file>