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D40D6F-C8CE-4945-B578-C45DC5C4D5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2AF88-4210-4918-A2E2-1EE7B61D5E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268794-53E6-435D-9225-795DE88D72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859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5115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22888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9838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40042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3083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615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7714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C400913-1AEE-4979-92FF-C4E243B185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7532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3503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8817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DD7835-FEA6-47C8-AFD4-E5550914DDD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D3CBBB9-FBA2-4EB6-8286-4C8FD84E1B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A886751-6EC5-4850-9CB5-A6C58600F1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41576BD-496B-4400-B0B7-7AB53867BE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12F0918-2276-4F6F-9086-EE00388EBE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0B47E6B-5C07-4227-B567-38C0BFDB6E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C3F3903-98E3-4887-85A4-A2D99B97C8E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5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0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63" y="685800"/>
            <a:ext cx="72802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863204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2020-11-21T02:52:43.403</cp:lastPrinted>
  <dcterms:created xsi:type="dcterms:W3CDTF">2020-11-21T02:52:43Z</dcterms:created>
  <dcterms:modified xsi:type="dcterms:W3CDTF">2020-11-21T02:52:43Z</dcterms:modified>
</cp:coreProperties>
</file>