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5993A2-2657-4741-B6A4-E7CAA53A1E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836D37-7545-4248-8C57-0A1C0B113C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0CE86E-616E-4CAC-8619-C2A9B4996A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43A0A3-6310-4E78-9ADC-3C0C3060C0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2400E7-ADB4-4084-B039-0752382B4E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02375A-E1CD-4B6B-894D-35DE2DE51C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E02BF19-B28F-4699-8F3A-3C07CB99AC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4FAD7BF-343A-4022-8009-91954E6D59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4BFE53C-6BCC-410D-91AB-79A48E519D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040DBA-3A30-43BA-A2CE-4F82BD8364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8783B4-5403-4275-BF97-58431CF0BA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57475"/>
            <a:ext cx="7772400" cy="154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7785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2020-11-21T02:52:43.710</cp:lastPrinted>
  <dcterms:created xsi:type="dcterms:W3CDTF">2020-11-21T02:52:43Z</dcterms:created>
  <dcterms:modified xsi:type="dcterms:W3CDTF">2020-11-21T02:52:43Z</dcterms:modified>
</cp:coreProperties>
</file>