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022F41-2933-4409-A800-AFF4CDDD54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79104F-0E16-4597-B326-B37FC81522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A63944-5055-424C-A5DE-B09F12B63E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0E7AA2-993D-47D8-B639-2B955AB0CD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1CD7FD-1C5D-4FC8-BA8D-A0256D1E1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0DDCD8-3F0C-421C-8A3A-96FF29E1F7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E54A479-365E-4B73-B0D8-BCA88415D9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F42AE24-BEFE-4821-87F5-E34839FF6E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EB11874-A978-4B33-8072-2CA0430A2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807545-AB2B-4117-B663-E26B12586A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A63E63-5FD6-4D2C-9D15-CC7D42805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685800"/>
            <a:ext cx="6350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6585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2020-11-21T02:52:44.090</cp:lastPrinted>
  <dcterms:created xsi:type="dcterms:W3CDTF">2020-11-21T02:52:44Z</dcterms:created>
  <dcterms:modified xsi:type="dcterms:W3CDTF">2020-11-21T02:52:44Z</dcterms:modified>
</cp:coreProperties>
</file>