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7E764-A11D-41E9-B0E6-79D3A28D90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976A57-7733-40EA-BAE8-17A0D8F94F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75D703-A7E7-4A99-A5CA-7C5C85E53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5F6E99-7BE6-4461-9982-C6B11CF3CE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106C9A-7E45-4B2F-A5FF-486AE77024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AEDD843-4670-4CE7-BC02-28830B55D0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6A5B081-8379-4D10-ADA9-00B6EED46B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3FA6217-E5E8-459C-AD8A-8241FDC359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E982C51-0852-49D7-B7A7-CE3724EC14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C62C71-923F-441A-A125-2E7230FE69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739E44-0197-4105-9C28-E68BC83372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685800"/>
            <a:ext cx="66786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53147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2020-11-21T02:52:44.386</cp:lastPrinted>
  <dcterms:created xsi:type="dcterms:W3CDTF">2020-11-21T02:52:44Z</dcterms:created>
  <dcterms:modified xsi:type="dcterms:W3CDTF">2020-11-21T02:52:44Z</dcterms:modified>
</cp:coreProperties>
</file>