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3D12DA-FEA4-49FD-84D8-626D5A59D9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05BC1A-FD0E-4604-9125-2112E10718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88213F-35AA-408B-B917-579DDE4F77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6859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5115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22888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69838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40042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3083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615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7714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AE3F02-C67D-4273-9950-D67A1032A7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57532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3503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8817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89229A-9BA5-499A-82E6-588561AC91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3EB456F-7068-47C7-8ED1-54AE0126FE3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E8A4C66-3CFD-4EC6-A182-CC8F47006C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CBCA824-B969-4960-81CF-9825F4B85E2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6438A1F-C489-4ED3-B66E-5DCD4370D5D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300A35E-D626-4130-8B05-9E9652EA97D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8EA6B7F-DD8F-48AF-9086-50561A45E4C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25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0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75" y="685800"/>
            <a:ext cx="72818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17537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2020-11-21T02:52:44.661</cp:lastPrinted>
  <dcterms:created xsi:type="dcterms:W3CDTF">2020-11-21T02:52:44Z</dcterms:created>
  <dcterms:modified xsi:type="dcterms:W3CDTF">2020-11-21T02:52:44Z</dcterms:modified>
</cp:coreProperties>
</file>