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9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9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1A2C0E-F7EF-487E-8E7E-990AD09F3D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126A171-80CA-4C0C-94E6-A8227B2F2B8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F872DB-E619-4343-B427-64896B04DE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59909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02160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22428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66538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4256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53662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1907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870513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9B583D-5604-4E80-9A43-227BCC4D623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03398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79030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21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15507D-E8CC-45EC-9F13-BF76B0EF1D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F3C1DC2-D776-4D41-8CEF-14B162620A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E1F6C045-348D-4F38-A185-C9AD10175C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9DC5959-81D4-413A-BDFF-BBD00FB00D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7B034C9-A536-4C02-99F0-BB3E53489FF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C3BBC8-1485-47A8-A07F-3EAC2EF9AC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13F2FAC-1C1A-4295-9174-B20DC55F1CC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92F77C7-10A9-4CDB-A1AD-FB83C37CB540}" type="datetimeFigureOut">
              <a:rPr lang="en-IN" smtClean="0"/>
              <a:t>21-11-2020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24A4597-99E7-469E-AD54-067BF9E90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87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image" Target="../media/image1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Picture 1" descr="006u00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76375"/>
            <a:ext cx="7772400" cy="3905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9650237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7763.0"/>
  <p:tag name="AS_RELEASE_DATE" val="2020.09.14"/>
  <p:tag name="AS_TITLE" val="Aspose.Slides for .NET 4.0 Client Profile"/>
  <p:tag name="AS_VERSION" val="20.9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20.0900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2020-11-21T02:58:39.166</cp:lastPrinted>
  <dcterms:created xsi:type="dcterms:W3CDTF">2020-11-21T02:58:39Z</dcterms:created>
  <dcterms:modified xsi:type="dcterms:W3CDTF">2020-11-21T02:58:39Z</dcterms:modified>
</cp:coreProperties>
</file>