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003D3F-13BB-419D-A7EC-7EA5EC97E9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AD5A3C-8C31-4286-9405-F51C204A64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B54C35-3A62-486F-9767-7325A7D661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4115B2-BEFA-475D-947B-A53F716ED3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840451-EC71-4EA2-8398-E5B2350F6B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556A14-9CEA-4943-895B-37A3526FC8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98CE203-E748-43D2-8C95-949583686F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123AAFE-836E-4D0B-95B0-79BEAC4F68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29E3D8F-5E3D-42D2-AEA2-777C7A0619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EC6381-EE02-4EA3-9787-07382244B2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BE2EB1-82A8-4B1F-8D21-C8C380D815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6688"/>
            <a:ext cx="7772400" cy="144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6374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2020-11-21T02:58:39.610</cp:lastPrinted>
  <dcterms:created xsi:type="dcterms:W3CDTF">2020-11-21T02:58:39Z</dcterms:created>
  <dcterms:modified xsi:type="dcterms:W3CDTF">2020-11-21T02:58:39Z</dcterms:modified>
</cp:coreProperties>
</file>