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F9F52-E12F-4761-9975-70D49B942E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AC9-C307-47E0-ADEF-FA40418868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06F6D-FFBE-49DE-BF66-6FC3CA93D4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9909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0216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22428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6653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42563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5366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907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7051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042CAC-8BE3-4D7E-902A-09B41DF584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0339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9030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1215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8A0D91-F612-4CAA-89C8-1AF88D3C71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2E5323-927C-4519-B87F-DCBDE18121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B57324B-FB43-4D99-A6EA-A40905DCE9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91898D5-CF0E-456C-A832-D83DF6B0A9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3A9EF80-F0D3-45AF-826C-64EA3C6516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7C98D49-B259-4241-BA84-D37FE6B7C2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EEC9B2-0926-4E5A-8148-A665F6D2B6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7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u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0225"/>
            <a:ext cx="7772400" cy="325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311618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2020-11-21T02:58:39.854</cp:lastPrinted>
  <dcterms:created xsi:type="dcterms:W3CDTF">2020-11-21T02:58:39Z</dcterms:created>
  <dcterms:modified xsi:type="dcterms:W3CDTF">2020-11-21T02:58:39Z</dcterms:modified>
</cp:coreProperties>
</file>