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034F4-3CB1-4F5E-A90A-DA2BBD7A51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171B5E-EA6C-48F2-BCA8-D0D86C8FCF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667646-6822-4EAB-9207-448C5F73B0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B03828-1538-44F3-BB8B-CCD9763EA0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CE99D2-FBC3-40BD-9CE2-2D4B26F270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4EDF4E-E867-4A4E-8287-15D0A08243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90B29D4-8CFE-4929-B567-8A657FD949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415EAD8-22E6-41BF-8849-1FE03CE0F5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DEE33AF-D2EF-48AA-9724-0143DFAD25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0F8ECA-9805-4FB7-99AE-AEEEE0E5CF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49D0F3-FA7E-4375-9C65-98C14A6636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06638"/>
            <a:ext cx="7772400" cy="2243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6189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2020-11-21T02:58:40.228</cp:lastPrinted>
  <dcterms:created xsi:type="dcterms:W3CDTF">2020-11-21T02:58:40Z</dcterms:created>
  <dcterms:modified xsi:type="dcterms:W3CDTF">2020-11-21T02:58:40Z</dcterms:modified>
</cp:coreProperties>
</file>