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96C2AD-6378-4DF3-AAE9-AD725254B6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D3DAB8-9FB4-43E1-81A6-6B22CB3325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E2B243-700F-4D8F-9F65-4271A66C0E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59909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02160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22428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56653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42563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5366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907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870513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AB8229-D663-4DAF-9AC4-5821A2A49A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70339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9030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1215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0ABDB4-F2A1-4A59-B8CA-3BD81709C3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21DFE33-524D-446C-AFDD-3B45F0A3D2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9E5076F-5320-4F34-95D1-803345F936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14B17CD-8055-41B4-ADC8-C83AC78FDB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DC61848-6F07-4254-9563-52205CBBDB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E1BAE78-6DF4-426B-9EA7-4107B2276F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DBA008F-F9DE-4665-ABEE-97D7DFA6D0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87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u0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00225"/>
            <a:ext cx="7772400" cy="325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22707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2020-11-21T02:58:40.480</cp:lastPrinted>
  <dcterms:created xsi:type="dcterms:W3CDTF">2020-11-21T02:58:40Z</dcterms:created>
  <dcterms:modified xsi:type="dcterms:W3CDTF">2020-11-21T02:58:40Z</dcterms:modified>
</cp:coreProperties>
</file>