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CB1D1B-0974-41E7-B3B4-8C55F91070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830B2A-3655-423F-8325-B8FE327D15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98FB7E-8A28-4E41-BE82-E52200A4FB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F9E9D6-3DD7-4AB0-BAD3-EB7781EDBB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C3E079-67C3-45DE-B61B-B6791FAECE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977835-24D1-4F0A-AB19-D82694CDD6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FCAB6DD-AC10-48D9-B661-E2A8E9C918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8F27FC9-B84D-4B5F-8BB9-064A73B014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1D16AA-E35D-4E26-BCCD-092EB96C53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10FB18-F90E-4581-B05B-FAC0802B32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4C6F83-61B4-4F19-98FB-CE4FDBDB00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73338"/>
            <a:ext cx="7772400" cy="1709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5536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2020-11-21T02:58:40.739</cp:lastPrinted>
  <dcterms:created xsi:type="dcterms:W3CDTF">2020-11-21T02:58:40Z</dcterms:created>
  <dcterms:modified xsi:type="dcterms:W3CDTF">2020-11-21T02:58:40Z</dcterms:modified>
</cp:coreProperties>
</file>