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FF3413-B367-444C-A8A7-BDF4E61EB5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9FCD72-9859-481F-A48B-5938030AD6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B06C86-2ACE-4FB2-A0D8-70F98E20D6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6D5976-8BFD-481E-A705-FEBE660888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4949C-6C1E-457F-B5C7-3696ABDE72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3ED00A-4AAF-4ED9-B9A3-A941488FC8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77B632A-31EB-486D-871A-FF46DFC013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FF04CE8-B08B-458A-BFAD-4E780C91E2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9FD264F-12A1-4BEE-8957-139E7168C5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6C08A9-C930-45E8-BE31-35B22AA6FE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A77703-7431-4DF4-814A-1C782CD5C9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4475"/>
            <a:ext cx="7772400" cy="3827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0554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2020-11-21T02:58:40.998</cp:lastPrinted>
  <dcterms:created xsi:type="dcterms:W3CDTF">2020-11-21T02:58:40Z</dcterms:created>
  <dcterms:modified xsi:type="dcterms:W3CDTF">2020-11-21T02:58:41Z</dcterms:modified>
</cp:coreProperties>
</file>