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747251-C746-41CF-AB19-39050584CF7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3E439F-CF64-42BD-996D-C8F8C035733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73D8CE-956B-432A-8C2F-6A827BB6619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59909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002160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22428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56653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42563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15366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1907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870513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313D97A-88A3-4594-B3D0-66B8A2AF0E8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703398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79030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51215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6B80555-7BD7-42AE-897B-A738E1192E9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78C3756-EB35-4338-A892-8E659E6D177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BE69079-A3F1-4DE5-A715-13ED8951DC1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75ECE57-2017-4CA1-ACE0-A295A989A1B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B068594-C6A8-4A71-BC80-EFA881DA044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0FF8C24-0BD9-45D9-AACC-EBF50311D6B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C68060A-A0B0-48A7-9ABA-6A1A6759EE9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87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6u0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563" y="685800"/>
            <a:ext cx="52228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164262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2020-11-21T02:58:41.379</cp:lastPrinted>
  <dcterms:created xsi:type="dcterms:W3CDTF">2020-11-21T02:58:41Z</dcterms:created>
  <dcterms:modified xsi:type="dcterms:W3CDTF">2020-11-21T02:58:41Z</dcterms:modified>
</cp:coreProperties>
</file>