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0078143-C71F-4589-8450-A30B9129131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126B58-A0D7-439D-8C50-E86B4578283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F76978D-6345-47BF-BBB9-7813B4D57CA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59909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002160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224287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566538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042563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153662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1907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870513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F2580FE-2341-4E6E-9E05-6F3A4252C3D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703398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790308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51215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60C82F1-00A5-4F3A-83F6-76679CD86C6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F0B8315-E4F2-482C-88AA-87F217DD578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0B32FDC7-78D6-49F3-BCB4-F255D145E13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27C58424-B8F6-45BB-8DED-5FCCF33731E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AF6ABD3D-4A72-4632-880A-8AD1AB9C848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7393AED-D302-427E-877F-7A9F11C605D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0C1631D-E2D0-4140-B121-BE17237F9FD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878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6u00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685800"/>
            <a:ext cx="685958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443028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2020-11-21T02:58:41.640</cp:lastPrinted>
  <dcterms:created xsi:type="dcterms:W3CDTF">2020-11-21T02:58:41Z</dcterms:created>
  <dcterms:modified xsi:type="dcterms:W3CDTF">2020-11-21T02:58:41Z</dcterms:modified>
</cp:coreProperties>
</file>