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C5212F-6597-4884-BEAD-AF5409F78F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28AB77-861F-46A6-AB76-74EDE6DB4F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26FBDC-160E-4F35-BC81-BF66A08401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990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0216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2428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6653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42563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5366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907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7051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7E0E41-F806-481C-AE22-098055C34B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0339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9030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1215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70C961-6506-4690-852B-2CEBDF7EA0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6B2B893-B827-4902-94E1-3A82E6D0A8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494CB14-7A4E-4C05-97D1-0FE1E9CD28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A928E33-CC6F-4288-BD4F-05BECBEA24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DCD1670-C019-4367-A826-553FA6E768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21DA52F-6FB5-47DD-B17C-692F8EC879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8871AFD-4268-4790-90DC-937FA6E37B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7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u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12788"/>
            <a:ext cx="7772400" cy="5430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32818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2020-11-21T02:58:41.915</cp:lastPrinted>
  <dcterms:created xsi:type="dcterms:W3CDTF">2020-11-21T02:58:41Z</dcterms:created>
  <dcterms:modified xsi:type="dcterms:W3CDTF">2020-11-21T02:58:41Z</dcterms:modified>
</cp:coreProperties>
</file>