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C385D3-1B1A-4AD9-B438-2B0F8E6116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127719-A14D-4513-A71A-C3D68BB97A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94FB89-8E79-4EDA-B5BD-647D67BA93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9909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0216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22428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6653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42563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5366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907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7051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026DF5-5F36-410A-901E-C4B7DE4048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0339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9030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1215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7FA0BC-CC45-4BEC-A1A8-D05224C54F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EC2F9B-A06A-46B3-9FB0-0B10C1E3B0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41839B4-29A9-4767-8EDC-ACF3142CC5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091E76B-4EF1-4C6A-8EFA-4AC757969E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E642D11-3D66-440A-BDF0-AF32EB1B38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5277347-2967-476A-BE11-11F420DED9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06F8804-F3DA-4B9D-B7BB-247A887A84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7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u0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85900"/>
            <a:ext cx="7772400" cy="3884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558181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2020-11-21T02:58:42.192</cp:lastPrinted>
  <dcterms:created xsi:type="dcterms:W3CDTF">2020-11-21T02:58:42Z</dcterms:created>
  <dcterms:modified xsi:type="dcterms:W3CDTF">2020-11-21T02:58:42Z</dcterms:modified>
</cp:coreProperties>
</file>