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7" r:id="rId2"/>
  </p:sldIdLst>
  <p:sldSz cx="9144000" cy="4343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93339-1E3E-A4F3-3720-F46F5C36EB09}" v="1" dt="2023-01-10T18:42:49.586"/>
    <p1510:client id="{972EFBE3-2335-8E5E-DBBC-9A37D411DDA3}" v="31" dt="2022-09-12T20:24:17.465"/>
    <p1510:client id="{9B571736-497B-861F-8ED1-A4B89C2E666E}" v="44" dt="2022-09-15T00:50:34.110"/>
    <p1510:client id="{CD1CAD84-B306-99A0-5F79-788807B74EA7}" v="36" dt="2022-09-12T19:41:09.069"/>
    <p1510:client id="{DD68CC73-22C0-403D-BFAA-E886A67143D2}" v="465" dt="2022-08-23T19:49:52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10830"/>
            <a:ext cx="6858000" cy="1512147"/>
          </a:xfrm>
        </p:spPr>
        <p:txBody>
          <a:bodyPr anchor="b"/>
          <a:lstStyle>
            <a:lvl1pPr algn="ctr">
              <a:defRPr sz="1263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81291"/>
            <a:ext cx="6858000" cy="1048649"/>
          </a:xfrm>
        </p:spPr>
        <p:txBody>
          <a:bodyPr/>
          <a:lstStyle>
            <a:lvl1pPr marL="0" indent="0" algn="ctr">
              <a:buNone/>
              <a:defRPr sz="5053"/>
            </a:lvl1pPr>
            <a:lvl2pPr marL="962543" indent="0" algn="ctr">
              <a:buNone/>
              <a:defRPr sz="4211"/>
            </a:lvl2pPr>
            <a:lvl3pPr marL="1925086" indent="0" algn="ctr">
              <a:buNone/>
              <a:defRPr sz="3790"/>
            </a:lvl3pPr>
            <a:lvl4pPr marL="2887629" indent="0" algn="ctr">
              <a:buNone/>
              <a:defRPr sz="3368"/>
            </a:lvl4pPr>
            <a:lvl5pPr marL="3850173" indent="0" algn="ctr">
              <a:buNone/>
              <a:defRPr sz="3368"/>
            </a:lvl5pPr>
            <a:lvl6pPr marL="4812716" indent="0" algn="ctr">
              <a:buNone/>
              <a:defRPr sz="3368"/>
            </a:lvl6pPr>
            <a:lvl7pPr marL="5775259" indent="0" algn="ctr">
              <a:buNone/>
              <a:defRPr sz="3368"/>
            </a:lvl7pPr>
            <a:lvl8pPr marL="6737802" indent="0" algn="ctr">
              <a:buNone/>
              <a:defRPr sz="3368"/>
            </a:lvl8pPr>
            <a:lvl9pPr marL="7700345" indent="0" algn="ctr">
              <a:buNone/>
              <a:defRPr sz="336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1246"/>
            <a:ext cx="1971675" cy="368083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31246"/>
            <a:ext cx="5800725" cy="368083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82835"/>
            <a:ext cx="7886700" cy="1806733"/>
          </a:xfrm>
        </p:spPr>
        <p:txBody>
          <a:bodyPr anchor="b"/>
          <a:lstStyle>
            <a:lvl1pPr>
              <a:defRPr sz="1263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660"/>
            <a:ext cx="7886700" cy="950118"/>
          </a:xfrm>
        </p:spPr>
        <p:txBody>
          <a:bodyPr/>
          <a:lstStyle>
            <a:lvl1pPr marL="0" indent="0">
              <a:buNone/>
              <a:defRPr sz="5053">
                <a:solidFill>
                  <a:schemeClr val="tx1">
                    <a:tint val="75000"/>
                  </a:schemeClr>
                </a:solidFill>
              </a:defRPr>
            </a:lvl1pPr>
            <a:lvl2pPr marL="962543" indent="0">
              <a:buNone/>
              <a:defRPr sz="4211">
                <a:solidFill>
                  <a:schemeClr val="tx1">
                    <a:tint val="75000"/>
                  </a:schemeClr>
                </a:solidFill>
              </a:defRPr>
            </a:lvl2pPr>
            <a:lvl3pPr marL="1925086" indent="0">
              <a:buNone/>
              <a:defRPr sz="3790">
                <a:solidFill>
                  <a:schemeClr val="tx1">
                    <a:tint val="75000"/>
                  </a:schemeClr>
                </a:solidFill>
              </a:defRPr>
            </a:lvl3pPr>
            <a:lvl4pPr marL="2887629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4pPr>
            <a:lvl5pPr marL="3850173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5pPr>
            <a:lvl6pPr marL="4812716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6pPr>
            <a:lvl7pPr marL="5775259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7pPr>
            <a:lvl8pPr marL="6737802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8pPr>
            <a:lvl9pPr marL="7700345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6229"/>
            <a:ext cx="3886200" cy="27558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56229"/>
            <a:ext cx="3886200" cy="27558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1246"/>
            <a:ext cx="7886700" cy="8395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64737"/>
            <a:ext cx="3868340" cy="521811"/>
          </a:xfrm>
        </p:spPr>
        <p:txBody>
          <a:bodyPr anchor="b"/>
          <a:lstStyle>
            <a:lvl1pPr marL="0" indent="0">
              <a:buNone/>
              <a:defRPr sz="5053" b="1"/>
            </a:lvl1pPr>
            <a:lvl2pPr marL="962543" indent="0">
              <a:buNone/>
              <a:defRPr sz="4211" b="1"/>
            </a:lvl2pPr>
            <a:lvl3pPr marL="1925086" indent="0">
              <a:buNone/>
              <a:defRPr sz="3790" b="1"/>
            </a:lvl3pPr>
            <a:lvl4pPr marL="2887629" indent="0">
              <a:buNone/>
              <a:defRPr sz="3368" b="1"/>
            </a:lvl4pPr>
            <a:lvl5pPr marL="3850173" indent="0">
              <a:buNone/>
              <a:defRPr sz="3368" b="1"/>
            </a:lvl5pPr>
            <a:lvl6pPr marL="4812716" indent="0">
              <a:buNone/>
              <a:defRPr sz="3368" b="1"/>
            </a:lvl6pPr>
            <a:lvl7pPr marL="5775259" indent="0">
              <a:buNone/>
              <a:defRPr sz="3368" b="1"/>
            </a:lvl7pPr>
            <a:lvl8pPr marL="6737802" indent="0">
              <a:buNone/>
              <a:defRPr sz="3368" b="1"/>
            </a:lvl8pPr>
            <a:lvl9pPr marL="7700345" indent="0">
              <a:buNone/>
              <a:defRPr sz="336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86548"/>
            <a:ext cx="3868340" cy="2333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64737"/>
            <a:ext cx="3887391" cy="521811"/>
          </a:xfrm>
        </p:spPr>
        <p:txBody>
          <a:bodyPr anchor="b"/>
          <a:lstStyle>
            <a:lvl1pPr marL="0" indent="0">
              <a:buNone/>
              <a:defRPr sz="5053" b="1"/>
            </a:lvl1pPr>
            <a:lvl2pPr marL="962543" indent="0">
              <a:buNone/>
              <a:defRPr sz="4211" b="1"/>
            </a:lvl2pPr>
            <a:lvl3pPr marL="1925086" indent="0">
              <a:buNone/>
              <a:defRPr sz="3790" b="1"/>
            </a:lvl3pPr>
            <a:lvl4pPr marL="2887629" indent="0">
              <a:buNone/>
              <a:defRPr sz="3368" b="1"/>
            </a:lvl4pPr>
            <a:lvl5pPr marL="3850173" indent="0">
              <a:buNone/>
              <a:defRPr sz="3368" b="1"/>
            </a:lvl5pPr>
            <a:lvl6pPr marL="4812716" indent="0">
              <a:buNone/>
              <a:defRPr sz="3368" b="1"/>
            </a:lvl6pPr>
            <a:lvl7pPr marL="5775259" indent="0">
              <a:buNone/>
              <a:defRPr sz="3368" b="1"/>
            </a:lvl7pPr>
            <a:lvl8pPr marL="6737802" indent="0">
              <a:buNone/>
              <a:defRPr sz="3368" b="1"/>
            </a:lvl8pPr>
            <a:lvl9pPr marL="7700345" indent="0">
              <a:buNone/>
              <a:defRPr sz="336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86548"/>
            <a:ext cx="3887391" cy="2333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9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560"/>
            <a:ext cx="2949178" cy="1013460"/>
          </a:xfrm>
        </p:spPr>
        <p:txBody>
          <a:bodyPr anchor="b"/>
          <a:lstStyle>
            <a:lvl1pPr>
              <a:defRPr sz="673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5370"/>
            <a:ext cx="4629150" cy="3086629"/>
          </a:xfrm>
        </p:spPr>
        <p:txBody>
          <a:bodyPr/>
          <a:lstStyle>
            <a:lvl1pPr>
              <a:defRPr sz="6737"/>
            </a:lvl1pPr>
            <a:lvl2pPr>
              <a:defRPr sz="5895"/>
            </a:lvl2pPr>
            <a:lvl3pPr>
              <a:defRPr sz="5053"/>
            </a:lvl3pPr>
            <a:lvl4pPr>
              <a:defRPr sz="4211"/>
            </a:lvl4pPr>
            <a:lvl5pPr>
              <a:defRPr sz="4211"/>
            </a:lvl5pPr>
            <a:lvl6pPr>
              <a:defRPr sz="4211"/>
            </a:lvl6pPr>
            <a:lvl7pPr>
              <a:defRPr sz="4211"/>
            </a:lvl7pPr>
            <a:lvl8pPr>
              <a:defRPr sz="4211"/>
            </a:lvl8pPr>
            <a:lvl9pPr>
              <a:defRPr sz="421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3020"/>
            <a:ext cx="2949178" cy="2414006"/>
          </a:xfrm>
        </p:spPr>
        <p:txBody>
          <a:bodyPr/>
          <a:lstStyle>
            <a:lvl1pPr marL="0" indent="0">
              <a:buNone/>
              <a:defRPr sz="3368"/>
            </a:lvl1pPr>
            <a:lvl2pPr marL="962543" indent="0">
              <a:buNone/>
              <a:defRPr sz="2947"/>
            </a:lvl2pPr>
            <a:lvl3pPr marL="1925086" indent="0">
              <a:buNone/>
              <a:defRPr sz="2526"/>
            </a:lvl3pPr>
            <a:lvl4pPr marL="2887629" indent="0">
              <a:buNone/>
              <a:defRPr sz="2105"/>
            </a:lvl4pPr>
            <a:lvl5pPr marL="3850173" indent="0">
              <a:buNone/>
              <a:defRPr sz="2105"/>
            </a:lvl5pPr>
            <a:lvl6pPr marL="4812716" indent="0">
              <a:buNone/>
              <a:defRPr sz="2105"/>
            </a:lvl6pPr>
            <a:lvl7pPr marL="5775259" indent="0">
              <a:buNone/>
              <a:defRPr sz="2105"/>
            </a:lvl7pPr>
            <a:lvl8pPr marL="6737802" indent="0">
              <a:buNone/>
              <a:defRPr sz="2105"/>
            </a:lvl8pPr>
            <a:lvl9pPr marL="7700345" indent="0">
              <a:buNone/>
              <a:defRPr sz="21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2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560"/>
            <a:ext cx="2949178" cy="1013460"/>
          </a:xfrm>
        </p:spPr>
        <p:txBody>
          <a:bodyPr anchor="b"/>
          <a:lstStyle>
            <a:lvl1pPr>
              <a:defRPr sz="673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25370"/>
            <a:ext cx="4629150" cy="3086629"/>
          </a:xfrm>
        </p:spPr>
        <p:txBody>
          <a:bodyPr anchor="t"/>
          <a:lstStyle>
            <a:lvl1pPr marL="0" indent="0">
              <a:buNone/>
              <a:defRPr sz="6737"/>
            </a:lvl1pPr>
            <a:lvl2pPr marL="962543" indent="0">
              <a:buNone/>
              <a:defRPr sz="5895"/>
            </a:lvl2pPr>
            <a:lvl3pPr marL="1925086" indent="0">
              <a:buNone/>
              <a:defRPr sz="5053"/>
            </a:lvl3pPr>
            <a:lvl4pPr marL="2887629" indent="0">
              <a:buNone/>
              <a:defRPr sz="4211"/>
            </a:lvl4pPr>
            <a:lvl5pPr marL="3850173" indent="0">
              <a:buNone/>
              <a:defRPr sz="4211"/>
            </a:lvl5pPr>
            <a:lvl6pPr marL="4812716" indent="0">
              <a:buNone/>
              <a:defRPr sz="4211"/>
            </a:lvl6pPr>
            <a:lvl7pPr marL="5775259" indent="0">
              <a:buNone/>
              <a:defRPr sz="4211"/>
            </a:lvl7pPr>
            <a:lvl8pPr marL="6737802" indent="0">
              <a:buNone/>
              <a:defRPr sz="4211"/>
            </a:lvl8pPr>
            <a:lvl9pPr marL="7700345" indent="0">
              <a:buNone/>
              <a:defRPr sz="4211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3020"/>
            <a:ext cx="2949178" cy="2414006"/>
          </a:xfrm>
        </p:spPr>
        <p:txBody>
          <a:bodyPr/>
          <a:lstStyle>
            <a:lvl1pPr marL="0" indent="0">
              <a:buNone/>
              <a:defRPr sz="3368"/>
            </a:lvl1pPr>
            <a:lvl2pPr marL="962543" indent="0">
              <a:buNone/>
              <a:defRPr sz="2947"/>
            </a:lvl2pPr>
            <a:lvl3pPr marL="1925086" indent="0">
              <a:buNone/>
              <a:defRPr sz="2526"/>
            </a:lvl3pPr>
            <a:lvl4pPr marL="2887629" indent="0">
              <a:buNone/>
              <a:defRPr sz="2105"/>
            </a:lvl4pPr>
            <a:lvl5pPr marL="3850173" indent="0">
              <a:buNone/>
              <a:defRPr sz="2105"/>
            </a:lvl5pPr>
            <a:lvl6pPr marL="4812716" indent="0">
              <a:buNone/>
              <a:defRPr sz="2105"/>
            </a:lvl6pPr>
            <a:lvl7pPr marL="5775259" indent="0">
              <a:buNone/>
              <a:defRPr sz="2105"/>
            </a:lvl7pPr>
            <a:lvl8pPr marL="6737802" indent="0">
              <a:buNone/>
              <a:defRPr sz="2105"/>
            </a:lvl8pPr>
            <a:lvl9pPr marL="7700345" indent="0">
              <a:buNone/>
              <a:defRPr sz="21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1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1246"/>
            <a:ext cx="7886700" cy="83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56229"/>
            <a:ext cx="7886700" cy="275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025689"/>
            <a:ext cx="205740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025689"/>
            <a:ext cx="308610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025689"/>
            <a:ext cx="205740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DFAB1CC-E1CC-4520-9FDA-C71DE26FA67F}"/>
              </a:ext>
            </a:extLst>
          </p:cNvPr>
          <p:cNvSpPr/>
          <p:nvPr/>
        </p:nvSpPr>
        <p:spPr>
          <a:xfrm>
            <a:off x="124856" y="875008"/>
            <a:ext cx="2814947" cy="24903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62828A-56C2-4E27-99C9-A971874F39D5}"/>
              </a:ext>
            </a:extLst>
          </p:cNvPr>
          <p:cNvSpPr txBox="1"/>
          <p:nvPr/>
        </p:nvSpPr>
        <p:spPr>
          <a:xfrm>
            <a:off x="912913" y="891123"/>
            <a:ext cx="1212296" cy="328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5151" tIns="32576" rIns="65151" bIns="325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10" b="1" dirty="0">
                <a:latin typeface="Calibri Light"/>
                <a:cs typeface="Calibri Light"/>
              </a:rPr>
              <a:t>experiment</a:t>
            </a:r>
            <a:endParaRPr lang="en-US" sz="1710" b="1" dirty="0">
              <a:ea typeface="Calibri"/>
              <a:cs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3872239-949A-4163-862A-9DF6E60E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40" y="957095"/>
            <a:ext cx="2468880" cy="2468880"/>
          </a:xfrm>
          <a:prstGeom prst="rect">
            <a:avLst/>
          </a:prstGeom>
          <a:ln w="28575">
            <a:noFill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868B396-5857-47A3-9328-212251957ABF}"/>
              </a:ext>
            </a:extLst>
          </p:cNvPr>
          <p:cNvSpPr txBox="1"/>
          <p:nvPr/>
        </p:nvSpPr>
        <p:spPr>
          <a:xfrm>
            <a:off x="3750631" y="868157"/>
            <a:ext cx="1418227" cy="328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5151" tIns="32576" rIns="65151" bIns="325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10" b="1" dirty="0">
                <a:latin typeface="Calibri Light"/>
                <a:cs typeface="Calibri Light"/>
              </a:rPr>
              <a:t>update model</a:t>
            </a:r>
            <a:endParaRPr lang="en-US" sz="1710" b="1" dirty="0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A40A0A-745F-4958-9D33-927AFB1C5E99}"/>
              </a:ext>
            </a:extLst>
          </p:cNvPr>
          <p:cNvSpPr txBox="1"/>
          <p:nvPr/>
        </p:nvSpPr>
        <p:spPr>
          <a:xfrm>
            <a:off x="7067471" y="869382"/>
            <a:ext cx="1146764" cy="328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5151" tIns="32576" rIns="65151" bIns="325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10" b="1" dirty="0">
                <a:latin typeface="Calibri Light"/>
                <a:cs typeface="Calibri Light"/>
              </a:rPr>
              <a:t>acquisition</a:t>
            </a:r>
            <a:endParaRPr lang="en-US" sz="1710" b="1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CA6D8A7-A8B7-43FD-9F44-A8725BA58FB2}"/>
                  </a:ext>
                </a:extLst>
              </p:cNvPr>
              <p:cNvSpPr txBox="1"/>
              <p:nvPr/>
            </p:nvSpPr>
            <p:spPr>
              <a:xfrm>
                <a:off x="4084396" y="3646802"/>
                <a:ext cx="805711" cy="175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4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14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4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CA6D8A7-A8B7-43FD-9F44-A8725BA5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96" y="3646802"/>
                <a:ext cx="805711" cy="175433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1AF169A-2112-A321-D545-ADF5596F2055}"/>
              </a:ext>
            </a:extLst>
          </p:cNvPr>
          <p:cNvSpPr/>
          <p:nvPr/>
        </p:nvSpPr>
        <p:spPr>
          <a:xfrm>
            <a:off x="3163892" y="875008"/>
            <a:ext cx="2814947" cy="24903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120F24-873B-550D-C461-21EFFF88B19A}"/>
              </a:ext>
            </a:extLst>
          </p:cNvPr>
          <p:cNvSpPr/>
          <p:nvPr/>
        </p:nvSpPr>
        <p:spPr>
          <a:xfrm>
            <a:off x="6189480" y="875007"/>
            <a:ext cx="2814947" cy="24903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E42FAB10-C828-46FA-7A50-C65B71876DAC}"/>
              </a:ext>
            </a:extLst>
          </p:cNvPr>
          <p:cNvSpPr/>
          <p:nvPr/>
        </p:nvSpPr>
        <p:spPr>
          <a:xfrm rot="16200000" flipH="1">
            <a:off x="4375078" y="728623"/>
            <a:ext cx="498213" cy="5767779"/>
          </a:xfrm>
          <a:prstGeom prst="rightBracke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29" name="Half Frame 28">
            <a:extLst>
              <a:ext uri="{FF2B5EF4-FFF2-40B4-BE49-F238E27FC236}">
                <a16:creationId xmlns:a16="http://schemas.microsoft.com/office/drawing/2014/main" id="{ECCE2C08-B02F-F6A2-E219-4F21D8A8B059}"/>
              </a:ext>
            </a:extLst>
          </p:cNvPr>
          <p:cNvSpPr/>
          <p:nvPr/>
        </p:nvSpPr>
        <p:spPr>
          <a:xfrm rot="2700000">
            <a:off x="1706923" y="3372008"/>
            <a:ext cx="64473" cy="64473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FF37E-74FC-F12F-4D43-DD86B983A3C0}"/>
              </a:ext>
            </a:extLst>
          </p:cNvPr>
          <p:cNvSpPr/>
          <p:nvPr/>
        </p:nvSpPr>
        <p:spPr>
          <a:xfrm>
            <a:off x="293168" y="1438916"/>
            <a:ext cx="1188732" cy="1188977"/>
          </a:xfrm>
          <a:prstGeom prst="rect">
            <a:avLst/>
          </a:prstGeom>
          <a:noFill/>
          <a:ln w="28575">
            <a:solidFill>
              <a:srgbClr val="FC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E7D14-6D57-5B39-1D70-C9E68F0F155F}"/>
              </a:ext>
            </a:extLst>
          </p:cNvPr>
          <p:cNvSpPr/>
          <p:nvPr/>
        </p:nvSpPr>
        <p:spPr>
          <a:xfrm>
            <a:off x="1581378" y="2010696"/>
            <a:ext cx="1188446" cy="1188689"/>
          </a:xfrm>
          <a:prstGeom prst="rect">
            <a:avLst/>
          </a:prstGeom>
          <a:noFill/>
          <a:ln w="28575">
            <a:solidFill>
              <a:srgbClr val="66C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11B5A-ABBD-2FD4-04B6-D204C84C262D}"/>
                  </a:ext>
                </a:extLst>
              </p:cNvPr>
              <p:cNvSpPr txBox="1"/>
              <p:nvPr/>
            </p:nvSpPr>
            <p:spPr>
              <a:xfrm>
                <a:off x="129782" y="1201507"/>
                <a:ext cx="1523032" cy="241220"/>
              </a:xfrm>
              <a:prstGeom prst="rect">
                <a:avLst/>
              </a:prstGeom>
              <a:noFill/>
            </p:spPr>
            <p:txBody>
              <a:bodyPr wrap="square" lIns="65151" tIns="32576" rIns="65151" bIns="32576" rtlCol="0" anchor="t">
                <a:spAutoFit/>
              </a:bodyPr>
              <a:lstStyle/>
              <a:p>
                <a:pPr algn="ctr"/>
                <a:r>
                  <a:rPr lang="en-US" sz="1140" dirty="0"/>
                  <a:t>high-fidelity: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4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114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14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14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11B5A-ABBD-2FD4-04B6-D204C84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2" y="1201507"/>
                <a:ext cx="1523032" cy="241220"/>
              </a:xfrm>
              <a:prstGeom prst="rect">
                <a:avLst/>
              </a:prstGeom>
              <a:blipFill>
                <a:blip r:embed="rId4"/>
                <a:stretch>
                  <a:fillRect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ket 35">
            <a:extLst>
              <a:ext uri="{FF2B5EF4-FFF2-40B4-BE49-F238E27FC236}">
                <a16:creationId xmlns:a16="http://schemas.microsoft.com/office/drawing/2014/main" id="{A6DA3A65-DF75-655D-85A8-A354D10C339A}"/>
              </a:ext>
            </a:extLst>
          </p:cNvPr>
          <p:cNvSpPr/>
          <p:nvPr/>
        </p:nvSpPr>
        <p:spPr>
          <a:xfrm rot="5400000" flipH="1">
            <a:off x="3084146" y="-441"/>
            <a:ext cx="233374" cy="1517074"/>
          </a:xfrm>
          <a:prstGeom prst="rightBracke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37" name="Half Frame 36">
            <a:extLst>
              <a:ext uri="{FF2B5EF4-FFF2-40B4-BE49-F238E27FC236}">
                <a16:creationId xmlns:a16="http://schemas.microsoft.com/office/drawing/2014/main" id="{820591BC-EE3E-877F-17B2-2ABDC2DA539F}"/>
              </a:ext>
            </a:extLst>
          </p:cNvPr>
          <p:cNvSpPr/>
          <p:nvPr/>
        </p:nvSpPr>
        <p:spPr>
          <a:xfrm rot="13500000">
            <a:off x="3925040" y="799777"/>
            <a:ext cx="64473" cy="64473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31A09-293E-FE37-C7AE-03E8A17970C4}"/>
                  </a:ext>
                </a:extLst>
              </p:cNvPr>
              <p:cNvSpPr txBox="1"/>
              <p:nvPr/>
            </p:nvSpPr>
            <p:spPr>
              <a:xfrm>
                <a:off x="2713633" y="336374"/>
                <a:ext cx="982484" cy="262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4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14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4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4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14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31A09-293E-FE37-C7AE-03E8A1797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33" y="336374"/>
                <a:ext cx="982484" cy="262601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ket 27">
            <a:extLst>
              <a:ext uri="{FF2B5EF4-FFF2-40B4-BE49-F238E27FC236}">
                <a16:creationId xmlns:a16="http://schemas.microsoft.com/office/drawing/2014/main" id="{FB3219CD-6B23-8F5A-7A08-EACD07E343A4}"/>
              </a:ext>
            </a:extLst>
          </p:cNvPr>
          <p:cNvSpPr/>
          <p:nvPr/>
        </p:nvSpPr>
        <p:spPr>
          <a:xfrm rot="5400000" flipH="1">
            <a:off x="6113798" y="-7067"/>
            <a:ext cx="233374" cy="1517074"/>
          </a:xfrm>
          <a:prstGeom prst="rightBracke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  <p:sp>
        <p:nvSpPr>
          <p:cNvPr id="30" name="Half Frame 29">
            <a:extLst>
              <a:ext uri="{FF2B5EF4-FFF2-40B4-BE49-F238E27FC236}">
                <a16:creationId xmlns:a16="http://schemas.microsoft.com/office/drawing/2014/main" id="{BECBC6F5-E12E-CE7A-0BA9-B6383741E314}"/>
              </a:ext>
            </a:extLst>
          </p:cNvPr>
          <p:cNvSpPr/>
          <p:nvPr/>
        </p:nvSpPr>
        <p:spPr>
          <a:xfrm rot="13500000">
            <a:off x="6957388" y="799502"/>
            <a:ext cx="64473" cy="64473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D7A9C-4BD0-34E1-A0D8-BFE139F0B219}"/>
                  </a:ext>
                </a:extLst>
              </p:cNvPr>
              <p:cNvSpPr txBox="1"/>
              <p:nvPr/>
            </p:nvSpPr>
            <p:spPr>
              <a:xfrm>
                <a:off x="5706516" y="378983"/>
                <a:ext cx="979303" cy="239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4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14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ℓ)</m:t>
                                  </m:r>
                                </m:sup>
                              </m:sSup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4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1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11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14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D7A9C-4BD0-34E1-A0D8-BFE139F0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516" y="378983"/>
                <a:ext cx="979303" cy="239296"/>
              </a:xfrm>
              <a:prstGeom prst="rect">
                <a:avLst/>
              </a:prstGeom>
              <a:blipFill>
                <a:blip r:embed="rId8"/>
                <a:stretch>
                  <a:fillRect t="-12821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B6245-FA9D-24BB-4853-12A40228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50510" y="1319582"/>
                <a:ext cx="2815865" cy="324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4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4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14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40" i="1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114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4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14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ℓ</m:t>
                              </m:r>
                              <m: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14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sz="11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4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14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4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sz="114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4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sz="114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14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4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14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B6245-FA9D-24BB-4853-12A40228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510" y="1319582"/>
                <a:ext cx="2815865" cy="324448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07CF36-3512-DAD4-C78B-085FDAC0CD40}"/>
                  </a:ext>
                </a:extLst>
              </p:cNvPr>
              <p:cNvSpPr txBox="1"/>
              <p:nvPr/>
            </p:nvSpPr>
            <p:spPr>
              <a:xfrm>
                <a:off x="1419165" y="1766006"/>
                <a:ext cx="1517075" cy="241220"/>
              </a:xfrm>
              <a:prstGeom prst="rect">
                <a:avLst/>
              </a:prstGeom>
              <a:noFill/>
            </p:spPr>
            <p:txBody>
              <a:bodyPr wrap="square" lIns="65151" tIns="32576" rIns="65151" bIns="32576" rtlCol="0" anchor="t">
                <a:spAutoFit/>
              </a:bodyPr>
              <a:lstStyle/>
              <a:p>
                <a:pPr algn="ctr"/>
                <a:r>
                  <a:rPr lang="en-US" sz="1140" dirty="0"/>
                  <a:t>low-fidelity: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4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114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14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14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07CF36-3512-DAD4-C78B-085FDAC0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65" y="1766006"/>
                <a:ext cx="1517075" cy="241220"/>
              </a:xfrm>
              <a:prstGeom prst="rect">
                <a:avLst/>
              </a:prstGeom>
              <a:blipFill>
                <a:blip r:embed="rId10"/>
                <a:stretch>
                  <a:fillRect t="-1025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E591E25-D73A-006C-0A00-6BCC1B507B20}"/>
              </a:ext>
            </a:extLst>
          </p:cNvPr>
          <p:cNvSpPr txBox="1"/>
          <p:nvPr/>
        </p:nvSpPr>
        <p:spPr>
          <a:xfrm>
            <a:off x="2446331" y="87603"/>
            <a:ext cx="1514253" cy="292388"/>
          </a:xfrm>
          <a:prstGeom prst="rect">
            <a:avLst/>
          </a:prstGeom>
          <a:noFill/>
        </p:spPr>
        <p:txBody>
          <a:bodyPr wrap="square" lIns="86868" tIns="43434" rIns="86868" bIns="43434" rtlCol="0" anchor="t">
            <a:spAutoFit/>
          </a:bodyPr>
          <a:lstStyle/>
          <a:p>
            <a:pPr algn="ctr"/>
            <a:r>
              <a:rPr lang="en-US" sz="1330" dirty="0">
                <a:solidFill>
                  <a:schemeClr val="bg1">
                    <a:lumMod val="50000"/>
                  </a:schemeClr>
                </a:solidFill>
              </a:rPr>
              <a:t>new data</a:t>
            </a:r>
            <a:endParaRPr lang="en-US" sz="133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936D-950F-DEDB-93E6-520681F18349}"/>
              </a:ext>
            </a:extLst>
          </p:cNvPr>
          <p:cNvSpPr txBox="1"/>
          <p:nvPr/>
        </p:nvSpPr>
        <p:spPr>
          <a:xfrm>
            <a:off x="5390672" y="87603"/>
            <a:ext cx="1517038" cy="292388"/>
          </a:xfrm>
          <a:prstGeom prst="rect">
            <a:avLst/>
          </a:prstGeom>
          <a:noFill/>
        </p:spPr>
        <p:txBody>
          <a:bodyPr wrap="square" lIns="86868" tIns="43434" rIns="86868" bIns="43434" rtlCol="0" anchor="t">
            <a:spAutoFit/>
          </a:bodyPr>
          <a:lstStyle/>
          <a:p>
            <a:pPr algn="ctr"/>
            <a:r>
              <a:rPr lang="en-US" sz="1330" dirty="0">
                <a:solidFill>
                  <a:schemeClr val="bg1">
                    <a:lumMod val="50000"/>
                  </a:schemeClr>
                </a:solidFill>
              </a:rPr>
              <a:t>surrogate model</a:t>
            </a:r>
            <a:endParaRPr lang="en-US" sz="133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45B61C-2E95-C205-FDE4-9449A1C25005}"/>
              </a:ext>
            </a:extLst>
          </p:cNvPr>
          <p:cNvSpPr txBox="1"/>
          <p:nvPr/>
        </p:nvSpPr>
        <p:spPr>
          <a:xfrm>
            <a:off x="1605487" y="3901256"/>
            <a:ext cx="5771808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868" tIns="43434" rIns="86868" bIns="4343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30" dirty="0">
                <a:solidFill>
                  <a:schemeClr val="bg1">
                    <a:lumMod val="50000"/>
                  </a:schemeClr>
                </a:solidFill>
                <a:cs typeface="Calibri"/>
              </a:rPr>
              <a:t>new experimental design </a:t>
            </a:r>
          </a:p>
        </p:txBody>
      </p:sp>
      <p:pic>
        <p:nvPicPr>
          <p:cNvPr id="10" name="Picture 11" descr="Logo&#10;&#10;Description automatically generated">
            <a:extLst>
              <a:ext uri="{FF2B5EF4-FFF2-40B4-BE49-F238E27FC236}">
                <a16:creationId xmlns:a16="http://schemas.microsoft.com/office/drawing/2014/main" id="{C69BBAA3-C60F-387E-E57E-AC2A95B1B8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6949" y="1986483"/>
            <a:ext cx="2743551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DCEA79-C042-3413-5772-CDEDAAA812E3}"/>
              </a:ext>
            </a:extLst>
          </p:cNvPr>
          <p:cNvSpPr txBox="1"/>
          <p:nvPr/>
        </p:nvSpPr>
        <p:spPr>
          <a:xfrm>
            <a:off x="6147739" y="1956627"/>
            <a:ext cx="1367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exploration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2C024-806F-FF73-2CAF-B43FB0D842F1}"/>
              </a:ext>
            </a:extLst>
          </p:cNvPr>
          <p:cNvSpPr txBox="1"/>
          <p:nvPr/>
        </p:nvSpPr>
        <p:spPr>
          <a:xfrm>
            <a:off x="7776552" y="1956591"/>
            <a:ext cx="1462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exploitation</a:t>
            </a:r>
            <a:endParaRPr lang="en-US" dirty="0"/>
          </a:p>
        </p:txBody>
      </p:sp>
      <p:pic>
        <p:nvPicPr>
          <p:cNvPr id="15" name="Picture 15" descr="Shape, arrow&#10;&#10;Description automatically generated">
            <a:extLst>
              <a:ext uri="{FF2B5EF4-FFF2-40B4-BE49-F238E27FC236}">
                <a16:creationId xmlns:a16="http://schemas.microsoft.com/office/drawing/2014/main" id="{9E4BDC72-1CB7-A259-C275-836C05B2C9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0930" y="2093953"/>
            <a:ext cx="1005545" cy="1017087"/>
          </a:xfrm>
          <a:prstGeom prst="rect">
            <a:avLst/>
          </a:prstGeom>
        </p:spPr>
      </p:pic>
      <p:pic>
        <p:nvPicPr>
          <p:cNvPr id="16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645E3C2C-CB07-3683-FA16-41F2AECC28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575" y="1477986"/>
            <a:ext cx="730954" cy="11179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085172-5F18-871D-1E0B-42A146160E03}"/>
              </a:ext>
            </a:extLst>
          </p:cNvPr>
          <p:cNvSpPr txBox="1"/>
          <p:nvPr/>
        </p:nvSpPr>
        <p:spPr>
          <a:xfrm>
            <a:off x="1092707" y="1412227"/>
            <a:ext cx="4391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$$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2268FB-8C50-F0A1-36E5-3ADEE36683D7}"/>
              </a:ext>
            </a:extLst>
          </p:cNvPr>
          <p:cNvSpPr txBox="1"/>
          <p:nvPr/>
        </p:nvSpPr>
        <p:spPr>
          <a:xfrm>
            <a:off x="2330391" y="1985407"/>
            <a:ext cx="4391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11659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Gantzler, Nickolas</cp:lastModifiedBy>
  <cp:revision>53</cp:revision>
  <dcterms:created xsi:type="dcterms:W3CDTF">2022-07-18T17:20:54Z</dcterms:created>
  <dcterms:modified xsi:type="dcterms:W3CDTF">2023-01-10T18:45:25Z</dcterms:modified>
</cp:coreProperties>
</file>