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3662"/>
  </p:normalViewPr>
  <p:slideViewPr>
    <p:cSldViewPr snapToGrid="0" snapToObjects="1">
      <p:cViewPr varScale="1">
        <p:scale>
          <a:sx n="66" d="100"/>
          <a:sy n="66" d="100"/>
        </p:scale>
        <p:origin x="22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28" name="Titel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cxnSp>
        <p:nvCxnSpPr>
          <p:cNvPr id="8" name="Lige forbindelse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Pladsholder til dato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10/22/15</a:t>
            </a:fld>
            <a:endParaRPr lang="en-US"/>
          </a:p>
        </p:txBody>
      </p:sp>
      <p:sp>
        <p:nvSpPr>
          <p:cNvPr id="16" name="Pladsholder til diasnumm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teksttypografierne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10/22/15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teksttypografierne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10/22/15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indhold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teksttypografierne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10/22/15</a:t>
            </a:fld>
            <a:endParaRPr lang="en-US"/>
          </a:p>
        </p:txBody>
      </p:sp>
      <p:sp>
        <p:nvSpPr>
          <p:cNvPr id="15" name="Pladsholder til diasnumm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16" name="Pladsholder til sidefod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10/22/15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teksttypografierne i masteren</a:t>
            </a:r>
          </a:p>
        </p:txBody>
      </p:sp>
      <p:cxnSp>
        <p:nvCxnSpPr>
          <p:cNvPr id="7" name="Lige forbindelse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10/22/15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teksttypografierne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3" name="Pladsholder til indhold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teksttypografierne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10/22/15</a:t>
            </a:fld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teksttypografierne i masteren</a:t>
            </a:r>
          </a:p>
        </p:txBody>
      </p:sp>
      <p:sp>
        <p:nvSpPr>
          <p:cNvPr id="32" name="Pladsholder til indhold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teksttypografierne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34" name="Pladsholder til indhold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teksttypografierne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12" name="Pladsholder til tekst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teksttypografierne i masteren</a:t>
            </a:r>
          </a:p>
        </p:txBody>
      </p:sp>
      <p:cxnSp>
        <p:nvCxnSpPr>
          <p:cNvPr id="10" name="Lige forbindelse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forbindelse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10/22/15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10/22/15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dsholder til indhold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teksttypografierne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teksttypografierne i masteren</a:t>
            </a:r>
          </a:p>
        </p:txBody>
      </p:sp>
      <p:sp>
        <p:nvSpPr>
          <p:cNvPr id="31" name="Titel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8" name="Pladsholder til dato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10/22/15</a:t>
            </a:fld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10" name="Pladsholder til sidefod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da-DK" smtClean="0"/>
              <a:t>Træk billede til pladsholder, eller klik på symbol for at tilføje</a:t>
            </a:r>
            <a:endParaRPr kumimoji="0"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teksttypografierne i masteren</a:t>
            </a:r>
          </a:p>
        </p:txBody>
      </p:sp>
      <p:sp>
        <p:nvSpPr>
          <p:cNvPr id="8" name="Pladsholder til dato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10/22/15</a:t>
            </a:fld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10" name="Pladsholder til sidefod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teksttypografierne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24" name="Pladsholder til dato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10/22/15</a:t>
            </a:fld>
            <a:endParaRPr lang="en-US"/>
          </a:p>
        </p:txBody>
      </p:sp>
      <p:sp>
        <p:nvSpPr>
          <p:cNvPr id="10" name="Pladsholder til sidefod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Pladsholder til diasnumm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5" name="Pladsholder til titel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da-DK" smtClean="0"/>
              <a:t>Klik for at redigere i masteren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bjorg:Desktop:Komposition.docx!OLE_LINK1" TargetMode="External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bjorg:Desktop:Komposition.docx!OLE_LINK2" TargetMode="External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11500" dirty="0" smtClean="0"/>
              <a:t>Komposition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04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Begyndelse – </a:t>
            </a:r>
            <a:r>
              <a:rPr lang="da-DK" dirty="0" smtClean="0"/>
              <a:t>midte </a:t>
            </a:r>
            <a:r>
              <a:rPr lang="da-DK" dirty="0" smtClean="0"/>
              <a:t>- afslutning</a:t>
            </a:r>
            <a:endParaRPr lang="da-DK" dirty="0"/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67" t="40853" r="18187" b="24201"/>
          <a:stretch/>
        </p:blipFill>
        <p:spPr bwMode="auto">
          <a:xfrm>
            <a:off x="899517" y="1425227"/>
            <a:ext cx="7745831" cy="43158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0" name="Tekstfelt 9"/>
          <p:cNvSpPr txBox="1"/>
          <p:nvPr/>
        </p:nvSpPr>
        <p:spPr>
          <a:xfrm>
            <a:off x="6754056" y="4908095"/>
            <a:ext cx="1564977" cy="7136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da-DK" b="1" dirty="0">
                <a:effectLst/>
                <a:latin typeface="Avenir Heavy"/>
                <a:ea typeface="ＭＳ 明朝"/>
                <a:cs typeface="Times New Roman"/>
              </a:rPr>
              <a:t>Afslutning</a:t>
            </a:r>
            <a:endParaRPr lang="da-DK" b="1" dirty="0">
              <a:effectLst/>
              <a:latin typeface="Cambria"/>
              <a:ea typeface="ＭＳ 明朝"/>
              <a:cs typeface="Times New Roman"/>
            </a:endParaRPr>
          </a:p>
          <a:p>
            <a:pPr algn="ctr"/>
            <a:endParaRPr lang="da-DK" sz="2800" b="1" dirty="0"/>
          </a:p>
        </p:txBody>
      </p:sp>
      <p:sp>
        <p:nvSpPr>
          <p:cNvPr id="11" name="Tekstfelt 10"/>
          <p:cNvSpPr txBox="1"/>
          <p:nvPr/>
        </p:nvSpPr>
        <p:spPr>
          <a:xfrm>
            <a:off x="3287041" y="4873039"/>
            <a:ext cx="2682816" cy="7136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da-DK" b="1" dirty="0">
                <a:effectLst/>
                <a:latin typeface="Avenir Heavy"/>
                <a:ea typeface="ＭＳ 明朝"/>
                <a:cs typeface="Times New Roman"/>
              </a:rPr>
              <a:t>Primær historie</a:t>
            </a:r>
            <a:endParaRPr lang="da-DK" b="1" dirty="0">
              <a:effectLst/>
              <a:latin typeface="Cambria"/>
              <a:ea typeface="ＭＳ 明朝"/>
              <a:cs typeface="Times New Roman"/>
            </a:endParaRPr>
          </a:p>
          <a:p>
            <a:pPr algn="ctr"/>
            <a:endParaRPr lang="da-DK" sz="2800" b="1" dirty="0"/>
          </a:p>
        </p:txBody>
      </p:sp>
      <p:sp>
        <p:nvSpPr>
          <p:cNvPr id="12" name="Tekstfelt 11"/>
          <p:cNvSpPr txBox="1"/>
          <p:nvPr/>
        </p:nvSpPr>
        <p:spPr>
          <a:xfrm>
            <a:off x="1195561" y="4873039"/>
            <a:ext cx="2012112" cy="7136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da-DK" b="1" dirty="0">
                <a:effectLst/>
                <a:latin typeface="Avenir Heavy"/>
                <a:ea typeface="ＭＳ 明朝"/>
                <a:cs typeface="Times New Roman"/>
              </a:rPr>
              <a:t>Anslag</a:t>
            </a:r>
            <a:endParaRPr lang="da-DK" b="1" dirty="0">
              <a:effectLst/>
              <a:latin typeface="Cambria"/>
              <a:ea typeface="ＭＳ 明朝"/>
              <a:cs typeface="Times New Roman"/>
            </a:endParaRPr>
          </a:p>
          <a:p>
            <a:pPr algn="ctr"/>
            <a:endParaRPr lang="da-DK" sz="2800" b="1" dirty="0"/>
          </a:p>
        </p:txBody>
      </p:sp>
    </p:spTree>
    <p:extLst>
      <p:ext uri="{BB962C8B-B14F-4D97-AF65-F5344CB8AC3E}">
        <p14:creationId xmlns:p14="http://schemas.microsoft.com/office/powerpoint/2010/main" val="27525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Kronologi</a:t>
            </a:r>
            <a:endParaRPr lang="da-DK" dirty="0"/>
          </a:p>
        </p:txBody>
      </p:sp>
      <p:sp>
        <p:nvSpPr>
          <p:cNvPr id="6" name="Højrepil 5"/>
          <p:cNvSpPr/>
          <p:nvPr/>
        </p:nvSpPr>
        <p:spPr>
          <a:xfrm>
            <a:off x="1050404" y="3402542"/>
            <a:ext cx="7039273" cy="6115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Handling</a:t>
            </a:r>
            <a:endParaRPr lang="da-DK" dirty="0"/>
          </a:p>
        </p:txBody>
      </p:sp>
      <p:sp>
        <p:nvSpPr>
          <p:cNvPr id="7" name="Nedadbuet pil 6"/>
          <p:cNvSpPr/>
          <p:nvPr/>
        </p:nvSpPr>
        <p:spPr>
          <a:xfrm>
            <a:off x="4562201" y="2743986"/>
            <a:ext cx="2053775" cy="658556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8" name="Nedadbuet pil 7"/>
          <p:cNvSpPr/>
          <p:nvPr/>
        </p:nvSpPr>
        <p:spPr>
          <a:xfrm flipH="1">
            <a:off x="2246281" y="2770946"/>
            <a:ext cx="2190496" cy="658556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2696563" y="2401614"/>
            <a:ext cx="169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Tilbageblik</a:t>
            </a:r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4656272" y="2401614"/>
            <a:ext cx="169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Forudgreb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706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Parallelopbygning</a:t>
            </a:r>
            <a:endParaRPr lang="da-DK" dirty="0"/>
          </a:p>
        </p:txBody>
      </p:sp>
      <p:sp>
        <p:nvSpPr>
          <p:cNvPr id="4" name="Højrepil 3"/>
          <p:cNvSpPr/>
          <p:nvPr/>
        </p:nvSpPr>
        <p:spPr>
          <a:xfrm>
            <a:off x="1050404" y="1686546"/>
            <a:ext cx="7039273" cy="6115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Den ene historie</a:t>
            </a:r>
            <a:endParaRPr lang="da-DK" dirty="0"/>
          </a:p>
        </p:txBody>
      </p:sp>
      <p:sp>
        <p:nvSpPr>
          <p:cNvPr id="5" name="Højrepil 4"/>
          <p:cNvSpPr/>
          <p:nvPr/>
        </p:nvSpPr>
        <p:spPr>
          <a:xfrm>
            <a:off x="1050404" y="2508786"/>
            <a:ext cx="7039273" cy="6115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Den anden historie</a:t>
            </a:r>
            <a:endParaRPr lang="da-DK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41956"/>
              </p:ext>
            </p:extLst>
          </p:nvPr>
        </p:nvGraphicFramePr>
        <p:xfrm>
          <a:off x="1534302" y="3516578"/>
          <a:ext cx="11910652" cy="308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kument" r:id="rId3" imgW="6477000" imgH="1676400" progId="Word.Document.12">
                  <p:link updateAutomatic="1"/>
                </p:oleObj>
              </mc:Choice>
              <mc:Fallback>
                <p:oleObj name="Dokument" r:id="rId3" imgW="6477000" imgH="16764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4302" y="3516578"/>
                        <a:ext cx="11910652" cy="3082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1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3-faset komposition</a:t>
            </a:r>
            <a:endParaRPr lang="da-D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264147"/>
              </p:ext>
            </p:extLst>
          </p:nvPr>
        </p:nvGraphicFramePr>
        <p:xfrm>
          <a:off x="1333500" y="2753148"/>
          <a:ext cx="12684036" cy="196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kument" r:id="rId3" imgW="6477000" imgH="1003300" progId="Word.Document.12">
                  <p:link updateAutomatic="1"/>
                </p:oleObj>
              </mc:Choice>
              <mc:Fallback>
                <p:oleObj name="Dokument" r:id="rId3" imgW="6477000" imgH="10033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500" y="2753148"/>
                        <a:ext cx="12684036" cy="1964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Berettermodellen</a:t>
            </a:r>
            <a:endParaRPr lang="da-DK" dirty="0"/>
          </a:p>
        </p:txBody>
      </p:sp>
      <p:pic>
        <p:nvPicPr>
          <p:cNvPr id="4" name="Billed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8" t="18814" r="10630" b="36298"/>
          <a:stretch/>
        </p:blipFill>
        <p:spPr bwMode="auto">
          <a:xfrm>
            <a:off x="1144470" y="1709110"/>
            <a:ext cx="6647331" cy="41394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41197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Rammefortælling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26" y="1691441"/>
            <a:ext cx="6537587" cy="4473720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5016854" y="1536634"/>
            <a:ext cx="269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/>
              <a:t>Rammefortælling</a:t>
            </a:r>
            <a:endParaRPr lang="da-DK" sz="2400" dirty="0"/>
          </a:p>
        </p:txBody>
      </p:sp>
      <p:sp>
        <p:nvSpPr>
          <p:cNvPr id="6" name="Tekstfelt 5"/>
          <p:cNvSpPr txBox="1"/>
          <p:nvPr/>
        </p:nvSpPr>
        <p:spPr>
          <a:xfrm>
            <a:off x="2853336" y="3711741"/>
            <a:ext cx="3135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smtClean="0">
                <a:solidFill>
                  <a:schemeClr val="bg1"/>
                </a:solidFill>
              </a:rPr>
              <a:t>Indlagt historie</a:t>
            </a:r>
            <a:endParaRPr lang="da-D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Hypertekst</a:t>
            </a:r>
            <a:endParaRPr lang="da-DK" dirty="0"/>
          </a:p>
        </p:txBody>
      </p:sp>
      <p:pic>
        <p:nvPicPr>
          <p:cNvPr id="2" name="Billede 1" descr="Skærmbillede 2013-11-28 kl. 09.52.5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8" t="11949" r="37762" b="10680"/>
          <a:stretch/>
        </p:blipFill>
        <p:spPr>
          <a:xfrm>
            <a:off x="2022418" y="1646390"/>
            <a:ext cx="4530848" cy="44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Hypertekst</a:t>
            </a:r>
            <a:endParaRPr lang="da-DK" dirty="0"/>
          </a:p>
        </p:txBody>
      </p:sp>
      <p:pic>
        <p:nvPicPr>
          <p:cNvPr id="4" name="Billede 3" descr="Skærmbillede 2013-11-28 kl. 09.51.0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 t="11948" r="12444" b="11489"/>
          <a:stretch/>
        </p:blipFill>
        <p:spPr>
          <a:xfrm>
            <a:off x="648890" y="1657320"/>
            <a:ext cx="7872700" cy="43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i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Papir.thmx</Template>
  <TotalTime>1582</TotalTime>
  <Words>30</Words>
  <Application>Microsoft Macintosh PowerPoint</Application>
  <PresentationFormat>Skærmshow (4:3)</PresentationFormat>
  <Paragraphs>19</Paragraphs>
  <Slides>9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Kæder</vt:lpstr>
      </vt:variant>
      <vt:variant>
        <vt:i4>2</vt:i4>
      </vt:variant>
      <vt:variant>
        <vt:lpstr>Slidetitler</vt:lpstr>
      </vt:variant>
      <vt:variant>
        <vt:i4>9</vt:i4>
      </vt:variant>
    </vt:vector>
  </HeadingPairs>
  <TitlesOfParts>
    <vt:vector size="18" baseType="lpstr">
      <vt:lpstr>Avenir Heavy</vt:lpstr>
      <vt:lpstr>Cambria</vt:lpstr>
      <vt:lpstr>Constantia</vt:lpstr>
      <vt:lpstr>ＭＳ 明朝</vt:lpstr>
      <vt:lpstr>Times New Roman</vt:lpstr>
      <vt:lpstr>Wingdings 2</vt:lpstr>
      <vt:lpstr>Papir</vt:lpstr>
      <vt:lpstr>Macintosh HD:Users:bjorg:Desktop:Komposition.docx!OLE_LINK1</vt:lpstr>
      <vt:lpstr>Macintosh HD:Users:bjorg:Desktop:Komposition.docx!OLE_LINK2</vt:lpstr>
      <vt:lpstr>Komposition</vt:lpstr>
      <vt:lpstr>Begyndelse – midte - afslutning</vt:lpstr>
      <vt:lpstr>Kronologi</vt:lpstr>
      <vt:lpstr>Parallelopbygning</vt:lpstr>
      <vt:lpstr>3-faset komposition</vt:lpstr>
      <vt:lpstr>Berettermodellen</vt:lpstr>
      <vt:lpstr>Rammefortælling</vt:lpstr>
      <vt:lpstr>Hypertekst</vt:lpstr>
      <vt:lpstr>Hypertekst</vt:lpstr>
    </vt:vector>
  </TitlesOfParts>
  <Company>Mercantec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Komposition</dc:title>
  <dc:creator>Bjørg</dc:creator>
  <cp:lastModifiedBy>Bjørg Elisabeth T. Andersen</cp:lastModifiedBy>
  <cp:revision>6</cp:revision>
  <dcterms:created xsi:type="dcterms:W3CDTF">2013-11-28T08:35:39Z</dcterms:created>
  <dcterms:modified xsi:type="dcterms:W3CDTF">2015-10-23T13:16:41Z</dcterms:modified>
</cp:coreProperties>
</file>