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Metaller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3390900"/>
            <a:ext cx="4762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Kemiske bindinger mellem grundstoffer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54954" y="2603499"/>
            <a:ext cx="5319737" cy="4037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I det periodiske system er metallerne placeret til venstre for trappelinjen, mens ikke-metallerne er til højre.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3 forskellige typer kemiske bindinger:</a:t>
            </a:r>
          </a:p>
          <a:p>
            <a:pPr marL="400050" lvl="1" indent="0">
              <a:buNone/>
            </a:pPr>
            <a:r>
              <a:rPr lang="da-DK" dirty="0" smtClean="0"/>
              <a:t>Binding mellem metal og ikke-metal 		</a:t>
            </a:r>
            <a:r>
              <a:rPr lang="da-DK" dirty="0" smtClean="0">
                <a:cs typeface="Calibri" panose="020F0502020204030204" pitchFamily="34" charset="0"/>
              </a:rPr>
              <a:t>→ ionbinding – dannelse af salte eller ionforbindelser</a:t>
            </a:r>
          </a:p>
          <a:p>
            <a:pPr marL="400050" lvl="1" indent="0">
              <a:buNone/>
            </a:pPr>
            <a:r>
              <a:rPr lang="da-DK" dirty="0" smtClean="0">
                <a:cs typeface="Calibri" panose="020F0502020204030204" pitchFamily="34" charset="0"/>
              </a:rPr>
              <a:t>Binding mellem ikke-metal og ikke-metal 	→ kovalent binding eller </a:t>
            </a:r>
            <a:r>
              <a:rPr lang="da-DK" dirty="0" err="1" smtClean="0">
                <a:cs typeface="Calibri" panose="020F0502020204030204" pitchFamily="34" charset="0"/>
              </a:rPr>
              <a:t>elektronparbinding</a:t>
            </a:r>
            <a:r>
              <a:rPr lang="da-DK" dirty="0" smtClean="0">
                <a:cs typeface="Calibri" panose="020F0502020204030204" pitchFamily="34" charset="0"/>
              </a:rPr>
              <a:t> – dannelse af molekyler</a:t>
            </a:r>
          </a:p>
          <a:p>
            <a:pPr marL="400050" lvl="1" indent="0">
              <a:buNone/>
            </a:pPr>
            <a:r>
              <a:rPr lang="da-DK" dirty="0" smtClean="0">
                <a:cs typeface="Calibri" panose="020F0502020204030204" pitchFamily="34" charset="0"/>
              </a:rPr>
              <a:t>Binding mellem metal og metal 			→ metalbinding – dannelse af metaller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64" y="2129681"/>
            <a:ext cx="1642415" cy="1556188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5" y="3871326"/>
            <a:ext cx="3925454" cy="115454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64" y="5211328"/>
            <a:ext cx="1738722" cy="14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Metallers egenskaber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Villige til at afgive deres elektron/elektroner fra deres yderste skal</a:t>
            </a:r>
          </a:p>
          <a:p>
            <a:r>
              <a:rPr lang="da-DK" dirty="0" smtClean="0"/>
              <a:t>Varmeledere</a:t>
            </a:r>
          </a:p>
          <a:p>
            <a:r>
              <a:rPr lang="da-DK" dirty="0" smtClean="0"/>
              <a:t>Leder elektrisk strøm</a:t>
            </a:r>
          </a:p>
          <a:p>
            <a:r>
              <a:rPr lang="da-DK" dirty="0" smtClean="0"/>
              <a:t>Har metalglans – bliver matte, når der reagerer med ilt (=oxidering)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05" y="2596140"/>
            <a:ext cx="2067357" cy="207674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02" y="4588669"/>
            <a:ext cx="2824136" cy="178990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7" y="4588669"/>
            <a:ext cx="380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Metalbinding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Metallerne afgiver deres elektron/elektroner fra yderste skal – danner positive ioner</a:t>
            </a:r>
          </a:p>
          <a:p>
            <a:r>
              <a:rPr lang="da-DK" dirty="0" smtClean="0"/>
              <a:t>Elektroner danner en ”elektronsky” – elektronerne er ikke bundet til en bestemt ion</a:t>
            </a:r>
          </a:p>
          <a:p>
            <a:r>
              <a:rPr lang="da-DK" dirty="0" smtClean="0"/>
              <a:t>Dannelse af ”krystalgitter” – består af positivt ladede metal-ioner og holdes sammen af elektronskyen</a:t>
            </a:r>
          </a:p>
          <a:p>
            <a:r>
              <a:rPr lang="da-DK" dirty="0" smtClean="0"/>
              <a:t>De positivt ladede metal-ioner prøver at pakke sig så sæt, som muligt – deres positive ladninger gør, at de frastøder hinanden – de ligger forskudt for hinanden – dannelse af lag af metal</a:t>
            </a:r>
          </a:p>
          <a:p>
            <a:r>
              <a:rPr lang="da-DK" dirty="0" smtClean="0"/>
              <a:t>Varmeledningsevne og evne til at elektrisk ledning skyldes elektronskyen – bevægelse elektroner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85" y="2439456"/>
            <a:ext cx="5336742" cy="3580345"/>
          </a:xfrm>
        </p:spPr>
      </p:pic>
    </p:spTree>
    <p:extLst>
      <p:ext uri="{BB962C8B-B14F-4D97-AF65-F5344CB8AC3E}">
        <p14:creationId xmlns:p14="http://schemas.microsoft.com/office/powerpoint/2010/main" val="307045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- bestyrelseslokal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Ion-bestyrelseslokale</Template>
  <TotalTime>35</TotalTime>
  <Words>193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- bestyrelseslokale</vt:lpstr>
      <vt:lpstr>Metaller</vt:lpstr>
      <vt:lpstr>Kemiske bindinger mellem grundstoffer</vt:lpstr>
      <vt:lpstr>Metallers egenskaber</vt:lpstr>
      <vt:lpstr>Metalbinding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Metaller</dc:title>
  <dc:creator>Bente Danielsen</dc:creator>
  <cp:lastModifiedBy>Bente Danielsen</cp:lastModifiedBy>
  <cp:revision>6</cp:revision>
  <dcterms:created xsi:type="dcterms:W3CDTF">2021-09-21T14:14:25Z</dcterms:created>
  <dcterms:modified xsi:type="dcterms:W3CDTF">2022-02-04T07:25:58Z</dcterms:modified>
</cp:coreProperties>
</file>