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3" r:id="rId2"/>
    <p:sldId id="293" r:id="rId3"/>
    <p:sldId id="294" r:id="rId4"/>
    <p:sldId id="300" r:id="rId5"/>
    <p:sldId id="266" r:id="rId6"/>
    <p:sldId id="268" r:id="rId7"/>
    <p:sldId id="270" r:id="rId8"/>
    <p:sldId id="271" r:id="rId9"/>
    <p:sldId id="272" r:id="rId10"/>
    <p:sldId id="278" r:id="rId11"/>
    <p:sldId id="279" r:id="rId12"/>
    <p:sldId id="28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EED"/>
    <a:srgbClr val="ACDCDC"/>
    <a:srgbClr val="58B6C0"/>
    <a:srgbClr val="4F9FA3"/>
    <a:srgbClr val="E09B12"/>
    <a:srgbClr val="788FBE"/>
    <a:srgbClr val="298BD5"/>
    <a:srgbClr val="BA7CAA"/>
    <a:srgbClr val="AD899E"/>
    <a:srgbClr val="268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10" autoAdjust="0"/>
  </p:normalViewPr>
  <p:slideViewPr>
    <p:cSldViewPr snapToGrid="0">
      <p:cViewPr varScale="1">
        <p:scale>
          <a:sx n="101" d="100"/>
          <a:sy n="10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F" userId="d0285cc58081712f" providerId="LiveId" clId="{F6E794CF-DF2B-49D6-9F16-1943EA47FEA7}"/>
    <pc:docChg chg="undo redo custSel addSld modSld">
      <pc:chgData name="B F" userId="d0285cc58081712f" providerId="LiveId" clId="{F6E794CF-DF2B-49D6-9F16-1943EA47FEA7}" dt="2018-07-31T20:05:08.522" v="2987" actId="26606"/>
      <pc:docMkLst>
        <pc:docMk/>
      </pc:docMkLst>
      <pc:sldChg chg="addSp delSp modSp mod setClrOvrMap">
        <pc:chgData name="B F" userId="d0285cc58081712f" providerId="LiveId" clId="{F6E794CF-DF2B-49D6-9F16-1943EA47FEA7}" dt="2018-07-31T19:41:30.399" v="2978"/>
        <pc:sldMkLst>
          <pc:docMk/>
          <pc:sldMk cId="1772224693" sldId="256"/>
        </pc:sldMkLst>
        <pc:spChg chg="mod">
          <ac:chgData name="B F" userId="d0285cc58081712f" providerId="LiveId" clId="{F6E794CF-DF2B-49D6-9F16-1943EA47FEA7}" dt="2018-07-31T19:25:24.953" v="2964" actId="26606"/>
          <ac:spMkLst>
            <pc:docMk/>
            <pc:sldMk cId="1772224693" sldId="256"/>
            <ac:spMk id="2" creationId="{23D0D4A2-7099-4D5E-8B5B-F34FDF926DF5}"/>
          </ac:spMkLst>
        </pc:spChg>
        <pc:spChg chg="mod">
          <ac:chgData name="B F" userId="d0285cc58081712f" providerId="LiveId" clId="{F6E794CF-DF2B-49D6-9F16-1943EA47FEA7}" dt="2018-07-31T19:25:24.953" v="2964" actId="26606"/>
          <ac:spMkLst>
            <pc:docMk/>
            <pc:sldMk cId="1772224693" sldId="256"/>
            <ac:spMk id="3" creationId="{424D5622-1709-4233-8A25-B9721F0D519D}"/>
          </ac:spMkLst>
        </pc:spChg>
        <pc:spChg chg="add del">
          <ac:chgData name="B F" userId="d0285cc58081712f" providerId="LiveId" clId="{F6E794CF-DF2B-49D6-9F16-1943EA47FEA7}" dt="2018-07-31T19:25:21.500" v="2962" actId="26606"/>
          <ac:spMkLst>
            <pc:docMk/>
            <pc:sldMk cId="1772224693" sldId="256"/>
            <ac:spMk id="71" creationId="{B8D726A5-7900-41B4-8D49-49B4A2010E7C}"/>
          </ac:spMkLst>
        </pc:spChg>
        <pc:spChg chg="add del">
          <ac:chgData name="B F" userId="d0285cc58081712f" providerId="LiveId" clId="{F6E794CF-DF2B-49D6-9F16-1943EA47FEA7}" dt="2018-07-31T19:25:24.953" v="2964" actId="26606"/>
          <ac:spMkLst>
            <pc:docMk/>
            <pc:sldMk cId="1772224693" sldId="256"/>
            <ac:spMk id="1028" creationId="{5B3C6E60-CC9B-44DA-ABA3-9E9DA4586A4C}"/>
          </ac:spMkLst>
        </pc:spChg>
        <pc:spChg chg="add del">
          <ac:chgData name="B F" userId="d0285cc58081712f" providerId="LiveId" clId="{F6E794CF-DF2B-49D6-9F16-1943EA47FEA7}" dt="2018-07-31T19:25:31.138" v="2966" actId="26606"/>
          <ac:spMkLst>
            <pc:docMk/>
            <pc:sldMk cId="1772224693" sldId="256"/>
            <ac:spMk id="1031" creationId="{65DD4B2F-1C7E-407F-B344-CC8C187894A8}"/>
          </ac:spMkLst>
        </pc:spChg>
        <pc:picChg chg="add mod ord">
          <ac:chgData name="B F" userId="d0285cc58081712f" providerId="LiveId" clId="{F6E794CF-DF2B-49D6-9F16-1943EA47FEA7}" dt="2018-07-31T19:41:30.399" v="2978"/>
          <ac:picMkLst>
            <pc:docMk/>
            <pc:sldMk cId="1772224693" sldId="256"/>
            <ac:picMk id="1026" creationId="{A1ACE996-42E3-49DB-B009-81ACFE962EC7}"/>
          </ac:picMkLst>
        </pc:picChg>
        <pc:picChg chg="del">
          <ac:chgData name="B F" userId="d0285cc58081712f" providerId="LiveId" clId="{F6E794CF-DF2B-49D6-9F16-1943EA47FEA7}" dt="2018-07-31T19:25:06.525" v="2959" actId="478"/>
          <ac:picMkLst>
            <pc:docMk/>
            <pc:sldMk cId="1772224693" sldId="256"/>
            <ac:picMk id="1030" creationId="{88505A27-ABD0-46F7-B180-724AEED75575}"/>
          </ac:picMkLst>
        </pc:picChg>
        <pc:cxnChg chg="add del">
          <ac:chgData name="B F" userId="d0285cc58081712f" providerId="LiveId" clId="{F6E794CF-DF2B-49D6-9F16-1943EA47FEA7}" dt="2018-07-31T19:25:21.500" v="2962" actId="26606"/>
          <ac:cxnSpMkLst>
            <pc:docMk/>
            <pc:sldMk cId="1772224693" sldId="256"/>
            <ac:cxnSpMk id="73" creationId="{46E49661-E258-450C-8150-A91A6B30D1CD}"/>
          </ac:cxnSpMkLst>
        </pc:cxnChg>
        <pc:cxnChg chg="add del">
          <ac:chgData name="B F" userId="d0285cc58081712f" providerId="LiveId" clId="{F6E794CF-DF2B-49D6-9F16-1943EA47FEA7}" dt="2018-07-31T19:25:24.953" v="2964" actId="26606"/>
          <ac:cxnSpMkLst>
            <pc:docMk/>
            <pc:sldMk cId="1772224693" sldId="256"/>
            <ac:cxnSpMk id="1029" creationId="{2DBC7D7D-EC41-47D2-BDDD-BB626AC3A6CE}"/>
          </ac:cxnSpMkLst>
        </pc:cxnChg>
        <pc:cxnChg chg="add del">
          <ac:chgData name="B F" userId="d0285cc58081712f" providerId="LiveId" clId="{F6E794CF-DF2B-49D6-9F16-1943EA47FEA7}" dt="2018-07-31T19:25:31.138" v="2966" actId="26606"/>
          <ac:cxnSpMkLst>
            <pc:docMk/>
            <pc:sldMk cId="1772224693" sldId="256"/>
            <ac:cxnSpMk id="1032" creationId="{BDC89D4E-94EA-4E1D-96A9-1C6319577D86}"/>
          </ac:cxnSpMkLst>
        </pc:cxnChg>
      </pc:sldChg>
      <pc:sldChg chg="modSp">
        <pc:chgData name="B F" userId="d0285cc58081712f" providerId="LiveId" clId="{F6E794CF-DF2B-49D6-9F16-1943EA47FEA7}" dt="2018-07-27T11:02:25.395" v="341" actId="20577"/>
        <pc:sldMkLst>
          <pc:docMk/>
          <pc:sldMk cId="3407481314" sldId="273"/>
        </pc:sldMkLst>
        <pc:spChg chg="mod">
          <ac:chgData name="B F" userId="d0285cc58081712f" providerId="LiveId" clId="{F6E794CF-DF2B-49D6-9F16-1943EA47FEA7}" dt="2018-07-27T11:02:25.395" v="341" actId="20577"/>
          <ac:spMkLst>
            <pc:docMk/>
            <pc:sldMk cId="3407481314" sldId="273"/>
            <ac:spMk id="3" creationId="{1D4A69D8-F710-485D-A05B-27306875B4BC}"/>
          </ac:spMkLst>
        </pc:spChg>
      </pc:sldChg>
      <pc:sldChg chg="addSp delSp modSp">
        <pc:chgData name="B F" userId="d0285cc58081712f" providerId="LiveId" clId="{F6E794CF-DF2B-49D6-9F16-1943EA47FEA7}" dt="2018-07-31T20:05:08.522" v="2987" actId="26606"/>
        <pc:sldMkLst>
          <pc:docMk/>
          <pc:sldMk cId="4172462680" sldId="296"/>
        </pc:sldMkLst>
        <pc:spChg chg="mod">
          <ac:chgData name="B F" userId="d0285cc58081712f" providerId="LiveId" clId="{F6E794CF-DF2B-49D6-9F16-1943EA47FEA7}" dt="2018-07-31T19:40:29.609" v="2971" actId="26606"/>
          <ac:spMkLst>
            <pc:docMk/>
            <pc:sldMk cId="4172462680" sldId="296"/>
            <ac:spMk id="2" creationId="{D9B8FB65-0C79-41C8-8D4F-746AEACBA81D}"/>
          </ac:spMkLst>
        </pc:spChg>
        <pc:spChg chg="mod">
          <ac:chgData name="B F" userId="d0285cc58081712f" providerId="LiveId" clId="{F6E794CF-DF2B-49D6-9F16-1943EA47FEA7}" dt="2018-07-31T19:40:29.609" v="2971" actId="26606"/>
          <ac:spMkLst>
            <pc:docMk/>
            <pc:sldMk cId="4172462680" sldId="296"/>
            <ac:spMk id="3" creationId="{0B21755E-8889-4C5E-88C4-8E3BB960EF29}"/>
          </ac:spMkLst>
        </pc:spChg>
        <pc:picChg chg="del">
          <ac:chgData name="B F" userId="d0285cc58081712f" providerId="LiveId" clId="{F6E794CF-DF2B-49D6-9F16-1943EA47FEA7}" dt="2018-07-31T19:39:48.058" v="2969" actId="478"/>
          <ac:picMkLst>
            <pc:docMk/>
            <pc:sldMk cId="4172462680" sldId="296"/>
            <ac:picMk id="7" creationId="{AF92A0C5-C2DB-42CB-BE51-AA60B433111D}"/>
          </ac:picMkLst>
        </pc:picChg>
        <pc:picChg chg="add del mod">
          <ac:chgData name="B F" userId="d0285cc58081712f" providerId="LiveId" clId="{F6E794CF-DF2B-49D6-9F16-1943EA47FEA7}" dt="2018-07-31T20:05:05.241" v="2985" actId="478"/>
          <ac:picMkLst>
            <pc:docMk/>
            <pc:sldMk cId="4172462680" sldId="296"/>
            <ac:picMk id="2050" creationId="{6C78108A-DCA0-4F64-A81A-A38B34054D90}"/>
          </ac:picMkLst>
        </pc:picChg>
        <pc:picChg chg="add del mod">
          <ac:chgData name="B F" userId="d0285cc58081712f" providerId="LiveId" clId="{F6E794CF-DF2B-49D6-9F16-1943EA47FEA7}" dt="2018-07-31T20:05:08.522" v="2987" actId="26606"/>
          <ac:picMkLst>
            <pc:docMk/>
            <pc:sldMk cId="4172462680" sldId="296"/>
            <ac:picMk id="2052" creationId="{D0793FBE-0D4D-4A71-96E0-EDC677F4962E}"/>
          </ac:picMkLst>
        </pc:picChg>
      </pc:sldChg>
      <pc:sldChg chg="addSp delSp modSp">
        <pc:chgData name="B F" userId="d0285cc58081712f" providerId="LiveId" clId="{F6E794CF-DF2B-49D6-9F16-1943EA47FEA7}" dt="2018-07-27T18:37:07.934" v="2257" actId="14100"/>
        <pc:sldMkLst>
          <pc:docMk/>
          <pc:sldMk cId="3971323643" sldId="306"/>
        </pc:sldMkLst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3" creationId="{6CE14BBF-BBAC-4730-9E4C-75A2AD14B4D6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5" creationId="{ED33AFE0-7F59-411C-BF4C-28F913115F40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6" creationId="{D3579F3D-DFEA-400E-AE2C-6BF775938685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7" creationId="{036F0F84-E8E6-4B4B-AFC9-7A8CEB982822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8" creationId="{393CE608-044F-49B4-BA63-8B3A015B953B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9" creationId="{74B46096-EB4E-45AB-A3DC-91C196D8C03D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0" creationId="{702B829A-E94F-4170-8211-BDB0977601C9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1" creationId="{822D1CF1-BE38-401A-B350-F655F5E57735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2" creationId="{BDB64A52-4821-4E7C-885D-4790E8052BA0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3" creationId="{7B4DC2A4-EE08-444E-A815-C424CF5283C2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4" creationId="{4D8A910E-9891-42C4-BCE5-3EEADBAB575F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5" creationId="{74A8C3C3-0670-4667-AE47-0C08A09988C9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6" creationId="{EAD6CE04-0359-4D66-ADCF-DD330560B123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7" creationId="{6E115B30-B842-459B-A012-E3982E69EE32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8" creationId="{43E0C6A5-E57A-492E-B7EE-3BA267856C1B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19" creationId="{730019FD-D2FF-4656-B22F-0442B48C9D0E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20" creationId="{065E9A77-CDD5-4D6F-B7AC-05A26A50AC86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21" creationId="{77EEBCB9-EB5D-4474-9AD0-A5017EB059F8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22" creationId="{4D900E60-9322-40E3-BFB7-7FB550D3F7C3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23" creationId="{F25D8269-8B53-4695-85ED-A1A1AB09DD06}"/>
          </ac:spMkLst>
        </pc:spChg>
        <pc:spChg chg="add del mod">
          <ac:chgData name="B F" userId="d0285cc58081712f" providerId="LiveId" clId="{F6E794CF-DF2B-49D6-9F16-1943EA47FEA7}" dt="2018-07-27T17:49:31.396" v="1198" actId="478"/>
          <ac:spMkLst>
            <pc:docMk/>
            <pc:sldMk cId="3971323643" sldId="306"/>
            <ac:spMk id="24" creationId="{3560A789-DEFA-46F1-834F-C4CC37821CE6}"/>
          </ac:spMkLst>
        </pc:spChg>
        <pc:spChg chg="add mod">
          <ac:chgData name="B F" userId="d0285cc58081712f" providerId="LiveId" clId="{F6E794CF-DF2B-49D6-9F16-1943EA47FEA7}" dt="2018-07-27T18:23:07.568" v="1590" actId="1076"/>
          <ac:spMkLst>
            <pc:docMk/>
            <pc:sldMk cId="3971323643" sldId="306"/>
            <ac:spMk id="25" creationId="{2EA00BA9-31D3-47E3-AF5C-08DD69A45A66}"/>
          </ac:spMkLst>
        </pc:spChg>
        <pc:spChg chg="add mod">
          <ac:chgData name="B F" userId="d0285cc58081712f" providerId="LiveId" clId="{F6E794CF-DF2B-49D6-9F16-1943EA47FEA7}" dt="2018-07-27T18:11:46.935" v="1342" actId="1076"/>
          <ac:spMkLst>
            <pc:docMk/>
            <pc:sldMk cId="3971323643" sldId="306"/>
            <ac:spMk id="36" creationId="{FE865BF0-5F9A-436D-AF1A-15C3064FA492}"/>
          </ac:spMkLst>
        </pc:spChg>
        <pc:spChg chg="add mod">
          <ac:chgData name="B F" userId="d0285cc58081712f" providerId="LiveId" clId="{F6E794CF-DF2B-49D6-9F16-1943EA47FEA7}" dt="2018-07-27T18:00:50.657" v="1303" actId="1076"/>
          <ac:spMkLst>
            <pc:docMk/>
            <pc:sldMk cId="3971323643" sldId="306"/>
            <ac:spMk id="37" creationId="{56649D21-B35B-4AFC-A15A-5301112E7BCD}"/>
          </ac:spMkLst>
        </pc:spChg>
        <pc:spChg chg="add mod">
          <ac:chgData name="B F" userId="d0285cc58081712f" providerId="LiveId" clId="{F6E794CF-DF2B-49D6-9F16-1943EA47FEA7}" dt="2018-07-27T18:19:02.638" v="1505" actId="207"/>
          <ac:spMkLst>
            <pc:docMk/>
            <pc:sldMk cId="3971323643" sldId="306"/>
            <ac:spMk id="50" creationId="{A110F359-F5A2-45A3-946A-7B42B353663F}"/>
          </ac:spMkLst>
        </pc:spChg>
        <pc:spChg chg="add mod">
          <ac:chgData name="B F" userId="d0285cc58081712f" providerId="LiveId" clId="{F6E794CF-DF2B-49D6-9F16-1943EA47FEA7}" dt="2018-07-27T18:19:09.138" v="1506" actId="207"/>
          <ac:spMkLst>
            <pc:docMk/>
            <pc:sldMk cId="3971323643" sldId="306"/>
            <ac:spMk id="51" creationId="{850B19B5-C040-442E-87DB-F842A078C8E9}"/>
          </ac:spMkLst>
        </pc:spChg>
        <pc:spChg chg="add mod">
          <ac:chgData name="B F" userId="d0285cc58081712f" providerId="LiveId" clId="{F6E794CF-DF2B-49D6-9F16-1943EA47FEA7}" dt="2018-07-27T18:15:01.403" v="1405" actId="208"/>
          <ac:spMkLst>
            <pc:docMk/>
            <pc:sldMk cId="3971323643" sldId="306"/>
            <ac:spMk id="52" creationId="{D6E65F37-B113-45C3-A96F-32269970308F}"/>
          </ac:spMkLst>
        </pc:spChg>
        <pc:spChg chg="add mod">
          <ac:chgData name="B F" userId="d0285cc58081712f" providerId="LiveId" clId="{F6E794CF-DF2B-49D6-9F16-1943EA47FEA7}" dt="2018-07-27T18:27:38.005" v="1706" actId="20577"/>
          <ac:spMkLst>
            <pc:docMk/>
            <pc:sldMk cId="3971323643" sldId="306"/>
            <ac:spMk id="58" creationId="{108A9E5E-B655-43F4-9AAE-A5FB33033393}"/>
          </ac:spMkLst>
        </pc:spChg>
        <pc:spChg chg="add mod">
          <ac:chgData name="B F" userId="d0285cc58081712f" providerId="LiveId" clId="{F6E794CF-DF2B-49D6-9F16-1943EA47FEA7}" dt="2018-07-27T18:23:45.373" v="1630" actId="20577"/>
          <ac:spMkLst>
            <pc:docMk/>
            <pc:sldMk cId="3971323643" sldId="306"/>
            <ac:spMk id="59" creationId="{EB4F5C2A-638E-4AC3-8686-4581A20415D1}"/>
          </ac:spMkLst>
        </pc:spChg>
        <pc:spChg chg="add mod">
          <ac:chgData name="B F" userId="d0285cc58081712f" providerId="LiveId" clId="{F6E794CF-DF2B-49D6-9F16-1943EA47FEA7}" dt="2018-07-27T18:24:12.375" v="1635" actId="1076"/>
          <ac:spMkLst>
            <pc:docMk/>
            <pc:sldMk cId="3971323643" sldId="306"/>
            <ac:spMk id="60" creationId="{FC98181F-90E6-4CD8-B634-B93079586C6D}"/>
          </ac:spMkLst>
        </pc:spChg>
        <pc:spChg chg="add mod">
          <ac:chgData name="B F" userId="d0285cc58081712f" providerId="LiveId" clId="{F6E794CF-DF2B-49D6-9F16-1943EA47FEA7}" dt="2018-07-27T18:31:56.543" v="1837" actId="14100"/>
          <ac:spMkLst>
            <pc:docMk/>
            <pc:sldMk cId="3971323643" sldId="306"/>
            <ac:spMk id="61" creationId="{61D7051A-72E4-4C8F-9864-7D808F1AE14C}"/>
          </ac:spMkLst>
        </pc:spChg>
        <pc:spChg chg="add mod">
          <ac:chgData name="B F" userId="d0285cc58081712f" providerId="LiveId" clId="{F6E794CF-DF2B-49D6-9F16-1943EA47FEA7}" dt="2018-07-27T18:24:38.373" v="1638" actId="207"/>
          <ac:spMkLst>
            <pc:docMk/>
            <pc:sldMk cId="3971323643" sldId="306"/>
            <ac:spMk id="62" creationId="{F14779EB-39C7-4943-B7F7-176DEC54844C}"/>
          </ac:spMkLst>
        </pc:spChg>
        <pc:spChg chg="add mod">
          <ac:chgData name="B F" userId="d0285cc58081712f" providerId="LiveId" clId="{F6E794CF-DF2B-49D6-9F16-1943EA47FEA7}" dt="2018-07-27T18:33:15.565" v="1986" actId="14100"/>
          <ac:spMkLst>
            <pc:docMk/>
            <pc:sldMk cId="3971323643" sldId="306"/>
            <ac:spMk id="63" creationId="{37DED443-AB3D-406A-A76C-33C24BF2F085}"/>
          </ac:spMkLst>
        </pc:spChg>
        <pc:spChg chg="add mod">
          <ac:chgData name="B F" userId="d0285cc58081712f" providerId="LiveId" clId="{F6E794CF-DF2B-49D6-9F16-1943EA47FEA7}" dt="2018-07-27T18:35:21.925" v="2055" actId="14100"/>
          <ac:spMkLst>
            <pc:docMk/>
            <pc:sldMk cId="3971323643" sldId="306"/>
            <ac:spMk id="64" creationId="{D14B7D9A-F658-42A8-BE41-166988368AFC}"/>
          </ac:spMkLst>
        </pc:spChg>
        <pc:spChg chg="add mod">
          <ac:chgData name="B F" userId="d0285cc58081712f" providerId="LiveId" clId="{F6E794CF-DF2B-49D6-9F16-1943EA47FEA7}" dt="2018-07-27T18:37:07.934" v="2257" actId="14100"/>
          <ac:spMkLst>
            <pc:docMk/>
            <pc:sldMk cId="3971323643" sldId="306"/>
            <ac:spMk id="65" creationId="{D99DE615-40D6-4B55-ACA1-FF62B7359B14}"/>
          </ac:spMkLst>
        </pc:spChg>
        <pc:picChg chg="del mod">
          <ac:chgData name="B F" userId="d0285cc58081712f" providerId="LiveId" clId="{F6E794CF-DF2B-49D6-9F16-1943EA47FEA7}" dt="2018-07-27T17:56:12.567" v="1255" actId="478"/>
          <ac:picMkLst>
            <pc:docMk/>
            <pc:sldMk cId="3971323643" sldId="306"/>
            <ac:picMk id="4" creationId="{A1B52BB8-C442-4018-89F1-B22898765496}"/>
          </ac:picMkLst>
        </pc:picChg>
        <pc:cxnChg chg="add del mod">
          <ac:chgData name="B F" userId="d0285cc58081712f" providerId="LiveId" clId="{F6E794CF-DF2B-49D6-9F16-1943EA47FEA7}" dt="2018-07-27T17:52:17.473" v="1215" actId="11529"/>
          <ac:cxnSpMkLst>
            <pc:docMk/>
            <pc:sldMk cId="3971323643" sldId="306"/>
            <ac:cxnSpMk id="27" creationId="{D27D5948-61B7-42DB-8D9B-06B07B42D25B}"/>
          </ac:cxnSpMkLst>
        </pc:cxnChg>
        <pc:cxnChg chg="add del mod">
          <ac:chgData name="B F" userId="d0285cc58081712f" providerId="LiveId" clId="{F6E794CF-DF2B-49D6-9F16-1943EA47FEA7}" dt="2018-07-27T17:53:01.228" v="1220" actId="478"/>
          <ac:cxnSpMkLst>
            <pc:docMk/>
            <pc:sldMk cId="3971323643" sldId="306"/>
            <ac:cxnSpMk id="29" creationId="{ADB49A6E-9FD9-46AD-AB1F-B5DE13AD5299}"/>
          </ac:cxnSpMkLst>
        </pc:cxnChg>
        <pc:cxnChg chg="add mod">
          <ac:chgData name="B F" userId="d0285cc58081712f" providerId="LiveId" clId="{F6E794CF-DF2B-49D6-9F16-1943EA47FEA7}" dt="2018-07-27T18:19:33.381" v="1507" actId="208"/>
          <ac:cxnSpMkLst>
            <pc:docMk/>
            <pc:sldMk cId="3971323643" sldId="306"/>
            <ac:cxnSpMk id="33" creationId="{81ABED48-6D84-434C-A32A-3C7F41C890F4}"/>
          </ac:cxnSpMkLst>
        </pc:cxnChg>
        <pc:cxnChg chg="add mod">
          <ac:chgData name="B F" userId="d0285cc58081712f" providerId="LiveId" clId="{F6E794CF-DF2B-49D6-9F16-1943EA47FEA7}" dt="2018-07-27T18:05:11.924" v="1317" actId="208"/>
          <ac:cxnSpMkLst>
            <pc:docMk/>
            <pc:sldMk cId="3971323643" sldId="306"/>
            <ac:cxnSpMk id="38" creationId="{56D2CA45-90BC-4C31-9AD4-BC685F9B234D}"/>
          </ac:cxnSpMkLst>
        </pc:cxnChg>
        <pc:cxnChg chg="add del mod">
          <ac:chgData name="B F" userId="d0285cc58081712f" providerId="LiveId" clId="{F6E794CF-DF2B-49D6-9F16-1943EA47FEA7}" dt="2018-07-27T18:03:08.265" v="1309" actId="11529"/>
          <ac:cxnSpMkLst>
            <pc:docMk/>
            <pc:sldMk cId="3971323643" sldId="306"/>
            <ac:cxnSpMk id="47" creationId="{D8B453C5-8BAA-4254-A588-48330ADD41CF}"/>
          </ac:cxnSpMkLst>
        </pc:cxnChg>
        <pc:cxnChg chg="add del mod">
          <ac:chgData name="B F" userId="d0285cc58081712f" providerId="LiveId" clId="{F6E794CF-DF2B-49D6-9F16-1943EA47FEA7}" dt="2018-07-27T18:03:07.890" v="1308" actId="11529"/>
          <ac:cxnSpMkLst>
            <pc:docMk/>
            <pc:sldMk cId="3971323643" sldId="306"/>
            <ac:cxnSpMk id="49" creationId="{9DA0CEB4-B2F6-4F50-BA09-7ED77BCF3496}"/>
          </ac:cxnSpMkLst>
        </pc:cxnChg>
      </pc:sldChg>
      <pc:sldChg chg="modSp add">
        <pc:chgData name="B F" userId="d0285cc58081712f" providerId="LiveId" clId="{F6E794CF-DF2B-49D6-9F16-1943EA47FEA7}" dt="2018-07-27T18:51:03.405" v="2932" actId="20577"/>
        <pc:sldMkLst>
          <pc:docMk/>
          <pc:sldMk cId="3569356354" sldId="307"/>
        </pc:sldMkLst>
        <pc:spChg chg="mod">
          <ac:chgData name="B F" userId="d0285cc58081712f" providerId="LiveId" clId="{F6E794CF-DF2B-49D6-9F16-1943EA47FEA7}" dt="2018-07-27T11:13:09.440" v="389" actId="20577"/>
          <ac:spMkLst>
            <pc:docMk/>
            <pc:sldMk cId="3569356354" sldId="307"/>
            <ac:spMk id="2" creationId="{D98B337B-A84D-49A3-8ACE-A4FF2CB4F8F8}"/>
          </ac:spMkLst>
        </pc:spChg>
        <pc:spChg chg="mod">
          <ac:chgData name="B F" userId="d0285cc58081712f" providerId="LiveId" clId="{F6E794CF-DF2B-49D6-9F16-1943EA47FEA7}" dt="2018-07-27T18:51:03.405" v="2932" actId="20577"/>
          <ac:spMkLst>
            <pc:docMk/>
            <pc:sldMk cId="3569356354" sldId="307"/>
            <ac:spMk id="3" creationId="{1822C35E-0C80-424A-91A7-BA7FB87FB3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088E-7FA4-4E6B-97D8-65D7F42428A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2866-DE5F-4574-8603-7B7CE57D9F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E8FA-A8DA-45CE-9283-1EAB4BFB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dirty="0"/>
              <a:t>ITIL (IT </a:t>
            </a:r>
            <a:r>
              <a:rPr lang="da-DK" dirty="0" err="1"/>
              <a:t>Infrastructure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2458B7-BBFA-4FF4-9E50-CC5C7411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r>
              <a:rPr lang="da-DK" b="1" dirty="0"/>
              <a:t>IT Service Management:</a:t>
            </a:r>
            <a:r>
              <a:rPr lang="da-DK" dirty="0"/>
              <a:t> En guideline for implementering og levering af kvalitets IT service, som stemmer overens med kundens/virksomhedens behov. Alle områder arbejder mod samme mål.</a:t>
            </a:r>
          </a:p>
          <a:p>
            <a:r>
              <a:rPr lang="da-DK" dirty="0"/>
              <a:t>- ITIL er kendt som </a:t>
            </a:r>
            <a:r>
              <a:rPr lang="da-DK" dirty="0" err="1"/>
              <a:t>best</a:t>
            </a:r>
            <a:r>
              <a:rPr lang="da-DK" dirty="0"/>
              <a:t> practice framework inden for IT Service Management. </a:t>
            </a:r>
          </a:p>
          <a:p>
            <a:r>
              <a:rPr lang="da-DK" dirty="0"/>
              <a:t>- Det fungerer som en guideline og er hverken en standard eller en metode</a:t>
            </a:r>
          </a:p>
          <a:p>
            <a:r>
              <a:rPr lang="da-DK" dirty="0"/>
              <a:t>- Kilde til god praksis inden for IT Service Management</a:t>
            </a:r>
          </a:p>
          <a:p>
            <a:r>
              <a:rPr lang="da-DK" dirty="0"/>
              <a:t>- </a:t>
            </a:r>
            <a:r>
              <a:rPr lang="da-DK" dirty="0" err="1"/>
              <a:t>Adopt</a:t>
            </a:r>
            <a:r>
              <a:rPr lang="da-DK" dirty="0"/>
              <a:t> and </a:t>
            </a:r>
            <a:r>
              <a:rPr lang="da-DK" dirty="0" err="1"/>
              <a:t>adapt</a:t>
            </a:r>
            <a:endParaRPr lang="da-DK" dirty="0"/>
          </a:p>
          <a:p>
            <a:r>
              <a:rPr lang="da-DK" dirty="0"/>
              <a:t>- Udviklet af </a:t>
            </a:r>
            <a:r>
              <a:rPr lang="da-DK" dirty="0" err="1"/>
              <a:t>Cabinet</a:t>
            </a:r>
            <a:r>
              <a:rPr lang="da-DK" dirty="0"/>
              <a:t> Office, som i 2013 indgik et joint venture med </a:t>
            </a:r>
            <a:r>
              <a:rPr lang="da-DK" dirty="0" err="1"/>
              <a:t>Axelos</a:t>
            </a:r>
            <a:endParaRPr lang="da-DK" dirty="0"/>
          </a:p>
        </p:txBody>
      </p:sp>
      <p:pic>
        <p:nvPicPr>
          <p:cNvPr id="5122" name="Picture 2" descr="https://www.axelos.com/Corporate/media/Images/Campaigns/Product%20Images/ITIL-Logo-RGB.jpg?width=640&amp;height=215&amp;ext=.jpg">
            <a:extLst>
              <a:ext uri="{FF2B5EF4-FFF2-40B4-BE49-F238E27FC236}">
                <a16:creationId xmlns:a16="http://schemas.microsoft.com/office/drawing/2014/main" id="{D923DB4D-33DE-4645-8980-5BB1B601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08" y="783100"/>
            <a:ext cx="3285872" cy="11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6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Meningen med Service transition-fasen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Service Transition-fasen går ud på at sikre nye, ændrede og udkørte serviceydelsers overholdelse af de dokumenterede elementer fra Service </a:t>
            </a:r>
            <a:r>
              <a:rPr lang="da-DK" dirty="0" err="1"/>
              <a:t>Strategy</a:t>
            </a:r>
            <a:r>
              <a:rPr lang="da-DK" dirty="0"/>
              <a:t>- og Service Design-fasen.</a:t>
            </a:r>
          </a:p>
          <a:p>
            <a:r>
              <a:rPr lang="da-DK" dirty="0"/>
              <a:t>Man håndterer:</a:t>
            </a:r>
          </a:p>
          <a:p>
            <a:r>
              <a:rPr lang="da-DK" dirty="0"/>
              <a:t>- Serviceændringer</a:t>
            </a:r>
          </a:p>
          <a:p>
            <a:r>
              <a:rPr lang="da-DK" dirty="0"/>
              <a:t>- Risici ved serviceændringer</a:t>
            </a:r>
          </a:p>
          <a:p>
            <a:r>
              <a:rPr lang="da-DK" dirty="0"/>
              <a:t>- Indførelsen af nye services/udførelsen af gamle services</a:t>
            </a:r>
          </a:p>
          <a:p>
            <a:r>
              <a:rPr lang="da-DK" dirty="0"/>
              <a:t>- Viden og information omkring services og service assets</a:t>
            </a:r>
          </a:p>
        </p:txBody>
      </p:sp>
    </p:spTree>
    <p:extLst>
      <p:ext uri="{BB962C8B-B14F-4D97-AF65-F5344CB8AC3E}">
        <p14:creationId xmlns:p14="http://schemas.microsoft.com/office/powerpoint/2010/main" val="34804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6CFF1-D504-4633-B7AF-6DC74C8A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Meningen med service operation-fasen </a:t>
            </a:r>
            <a:endParaRPr lang="en-US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9C90A72-2029-4ED2-94FF-5D5A1D04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Denne fase går ud på at levere den service, som blev fastlagt under Service Level Management.</a:t>
            </a:r>
          </a:p>
          <a:p>
            <a:r>
              <a:rPr lang="da-DK" dirty="0"/>
              <a:t>Det indbefatter alle de aktiviteter, processer og mennesker, der kræves for at levere servicen og vedligeholde den relevante teknologi.</a:t>
            </a:r>
          </a:p>
          <a:p>
            <a:endParaRPr lang="en-US" dirty="0"/>
          </a:p>
        </p:txBody>
      </p:sp>
      <p:pic>
        <p:nvPicPr>
          <p:cNvPr id="8" name="Billede 7" descr="Et billede, der indeholder elektronik&#10;&#10;Beskrivelse, der er oprettet med meget høj sikkerhed">
            <a:extLst>
              <a:ext uri="{FF2B5EF4-FFF2-40B4-BE49-F238E27FC236}">
                <a16:creationId xmlns:a16="http://schemas.microsoft.com/office/drawing/2014/main" id="{B68380E4-D7EC-4793-90F2-EEE2DA97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1" y="4110418"/>
            <a:ext cx="2006685" cy="21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618EB-C516-430F-9566-B1E51C4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Meningen med </a:t>
            </a:r>
            <a:r>
              <a:rPr lang="da-DK" dirty="0" err="1"/>
              <a:t>continual</a:t>
            </a:r>
            <a:r>
              <a:rPr lang="da-DK" dirty="0"/>
              <a:t> service </a:t>
            </a:r>
            <a:r>
              <a:rPr lang="da-DK" dirty="0" err="1"/>
              <a:t>improvement</a:t>
            </a:r>
            <a:r>
              <a:rPr lang="da-DK" dirty="0"/>
              <a:t>-fasen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153F9C-D394-4964-BB44-3C233C1D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Meningen med CSI er at interagere med hver eneste fase i Service Livscyklussen.</a:t>
            </a:r>
          </a:p>
          <a:p>
            <a:r>
              <a:rPr lang="da-DK" dirty="0"/>
              <a:t>Regelmæssig vurdering, analyse, prioritering og forbedring af de enkelte faser.</a:t>
            </a:r>
          </a:p>
          <a:p>
            <a:r>
              <a:rPr lang="da-DK" dirty="0"/>
              <a:t>Det er eksempelvis i forhold til:</a:t>
            </a:r>
          </a:p>
          <a:p>
            <a:r>
              <a:rPr lang="da-DK" dirty="0"/>
              <a:t>- Service Level</a:t>
            </a:r>
          </a:p>
          <a:p>
            <a:r>
              <a:rPr lang="da-DK" dirty="0"/>
              <a:t>- Øge kvaliteten af vores IT services og dertilhørende processer</a:t>
            </a:r>
          </a:p>
          <a:p>
            <a:r>
              <a:rPr lang="da-DK" dirty="0"/>
              <a:t>- Kosteffektivisering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A09E9-017B-4811-B6D6-30CF33D7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ITIL Service livscyklussen</a:t>
            </a:r>
          </a:p>
        </p:txBody>
      </p:sp>
      <p:pic>
        <p:nvPicPr>
          <p:cNvPr id="1026" name="Picture 2" descr="http://www.tomwimtechnologies.com/wp-content/uploads/2014/08/OSA-SO.gif">
            <a:extLst>
              <a:ext uri="{FF2B5EF4-FFF2-40B4-BE49-F238E27FC236}">
                <a16:creationId xmlns:a16="http://schemas.microsoft.com/office/drawing/2014/main" id="{FC9ADA07-1AC8-4D1A-8922-D6C28CAE1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72" y="2084832"/>
            <a:ext cx="4430656" cy="422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aleboble: rektangel 4">
            <a:extLst>
              <a:ext uri="{FF2B5EF4-FFF2-40B4-BE49-F238E27FC236}">
                <a16:creationId xmlns:a16="http://schemas.microsoft.com/office/drawing/2014/main" id="{EAF2785C-68EC-4102-B115-A1965083D551}"/>
              </a:ext>
            </a:extLst>
          </p:cNvPr>
          <p:cNvSpPr/>
          <p:nvPr/>
        </p:nvSpPr>
        <p:spPr>
          <a:xfrm>
            <a:off x="378273" y="4443342"/>
            <a:ext cx="2917096" cy="1684421"/>
          </a:xfrm>
          <a:prstGeom prst="wedgeRectCallout">
            <a:avLst>
              <a:gd name="adj1" fmla="val 134338"/>
              <a:gd name="adj2" fmla="val -5981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u="sng" dirty="0"/>
              <a:t>Service </a:t>
            </a:r>
            <a:r>
              <a:rPr lang="da-DK" b="1" u="sng" dirty="0" err="1"/>
              <a:t>Strategy</a:t>
            </a:r>
            <a:endParaRPr lang="da-DK" b="1" u="sng" dirty="0"/>
          </a:p>
          <a:p>
            <a:pPr algn="ctr"/>
            <a:r>
              <a:rPr lang="da-DK" dirty="0"/>
              <a:t>Forstå forretningens målsætning og behov for at understøtte det ønskede forretningsudbytte</a:t>
            </a:r>
          </a:p>
        </p:txBody>
      </p:sp>
      <p:sp>
        <p:nvSpPr>
          <p:cNvPr id="7" name="Taleboble: rektangel 6">
            <a:extLst>
              <a:ext uri="{FF2B5EF4-FFF2-40B4-BE49-F238E27FC236}">
                <a16:creationId xmlns:a16="http://schemas.microsoft.com/office/drawing/2014/main" id="{A8FC2D22-A1C9-4554-89CC-6758F0A59279}"/>
              </a:ext>
            </a:extLst>
          </p:cNvPr>
          <p:cNvSpPr/>
          <p:nvPr/>
        </p:nvSpPr>
        <p:spPr>
          <a:xfrm>
            <a:off x="545432" y="2173063"/>
            <a:ext cx="2582778" cy="1499616"/>
          </a:xfrm>
          <a:prstGeom prst="wedgeRectCallout">
            <a:avLst>
              <a:gd name="adj1" fmla="val 118920"/>
              <a:gd name="adj2" fmla="val 80686"/>
            </a:avLst>
          </a:prstGeom>
          <a:solidFill>
            <a:srgbClr val="DE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u="sng" dirty="0"/>
              <a:t>Service Design</a:t>
            </a:r>
          </a:p>
          <a:p>
            <a:pPr algn="ctr"/>
            <a:r>
              <a:rPr lang="da-DK" dirty="0"/>
              <a:t>Designe serviceydelser og dertilhørende processer</a:t>
            </a:r>
          </a:p>
        </p:txBody>
      </p:sp>
      <p:sp>
        <p:nvSpPr>
          <p:cNvPr id="8" name="Taleboble: rektangel 7">
            <a:extLst>
              <a:ext uri="{FF2B5EF4-FFF2-40B4-BE49-F238E27FC236}">
                <a16:creationId xmlns:a16="http://schemas.microsoft.com/office/drawing/2014/main" id="{632DF059-4572-4521-96C0-8432501C222C}"/>
              </a:ext>
            </a:extLst>
          </p:cNvPr>
          <p:cNvSpPr/>
          <p:nvPr/>
        </p:nvSpPr>
        <p:spPr>
          <a:xfrm>
            <a:off x="9063790" y="954024"/>
            <a:ext cx="2582778" cy="1499616"/>
          </a:xfrm>
          <a:prstGeom prst="wedgeRectCallout">
            <a:avLst>
              <a:gd name="adj1" fmla="val -149947"/>
              <a:gd name="adj2" fmla="val 103528"/>
            </a:avLst>
          </a:prstGeom>
          <a:solidFill>
            <a:srgbClr val="788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u="sng" dirty="0"/>
              <a:t>Service Transition</a:t>
            </a:r>
          </a:p>
          <a:p>
            <a:pPr algn="ctr"/>
            <a:r>
              <a:rPr lang="da-DK" dirty="0"/>
              <a:t>Overgangen fra design til drift</a:t>
            </a:r>
          </a:p>
        </p:txBody>
      </p:sp>
      <p:sp>
        <p:nvSpPr>
          <p:cNvPr id="9" name="Taleboble: rektangel 8">
            <a:extLst>
              <a:ext uri="{FF2B5EF4-FFF2-40B4-BE49-F238E27FC236}">
                <a16:creationId xmlns:a16="http://schemas.microsoft.com/office/drawing/2014/main" id="{1E5E2244-0CC1-4B15-9BF4-ED8A8D33A163}"/>
              </a:ext>
            </a:extLst>
          </p:cNvPr>
          <p:cNvSpPr/>
          <p:nvPr/>
        </p:nvSpPr>
        <p:spPr>
          <a:xfrm>
            <a:off x="9063790" y="2822448"/>
            <a:ext cx="2582778" cy="1499616"/>
          </a:xfrm>
          <a:prstGeom prst="wedgeRectCallout">
            <a:avLst>
              <a:gd name="adj1" fmla="val -126965"/>
              <a:gd name="adj2" fmla="val 75715"/>
            </a:avLst>
          </a:prstGeom>
          <a:solidFill>
            <a:srgbClr val="298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u="sng" dirty="0"/>
              <a:t>Service Operation</a:t>
            </a:r>
          </a:p>
          <a:p>
            <a:pPr algn="ctr"/>
            <a:r>
              <a:rPr lang="da-DK" dirty="0"/>
              <a:t>Levere og supportere serviceydelser</a:t>
            </a:r>
          </a:p>
        </p:txBody>
      </p:sp>
      <p:sp>
        <p:nvSpPr>
          <p:cNvPr id="10" name="Taleboble: rektangel 9">
            <a:extLst>
              <a:ext uri="{FF2B5EF4-FFF2-40B4-BE49-F238E27FC236}">
                <a16:creationId xmlns:a16="http://schemas.microsoft.com/office/drawing/2014/main" id="{140D1ED4-88BD-4DA7-9498-F353F0CFD3F5}"/>
              </a:ext>
            </a:extLst>
          </p:cNvPr>
          <p:cNvSpPr/>
          <p:nvPr/>
        </p:nvSpPr>
        <p:spPr>
          <a:xfrm>
            <a:off x="8742947" y="4773168"/>
            <a:ext cx="3288631" cy="1499616"/>
          </a:xfrm>
          <a:prstGeom prst="wedgeRectCallout">
            <a:avLst>
              <a:gd name="adj1" fmla="val -88884"/>
              <a:gd name="adj2" fmla="val 4124"/>
            </a:avLst>
          </a:prstGeom>
          <a:solidFill>
            <a:srgbClr val="4F9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u="sng" dirty="0" err="1"/>
              <a:t>Continual</a:t>
            </a:r>
            <a:r>
              <a:rPr lang="da-DK" b="1" u="sng" dirty="0"/>
              <a:t> Service </a:t>
            </a:r>
            <a:r>
              <a:rPr lang="da-DK" b="1" u="sng" dirty="0" err="1"/>
              <a:t>Improvement</a:t>
            </a:r>
            <a:endParaRPr lang="da-DK" b="1" u="sng" dirty="0"/>
          </a:p>
          <a:p>
            <a:pPr algn="ctr"/>
            <a:r>
              <a:rPr lang="da-DK" dirty="0"/>
              <a:t>Vedvarende optimering af serviceydelser for at skabe værdi</a:t>
            </a:r>
          </a:p>
        </p:txBody>
      </p:sp>
    </p:spTree>
    <p:extLst>
      <p:ext uri="{BB962C8B-B14F-4D97-AF65-F5344CB8AC3E}">
        <p14:creationId xmlns:p14="http://schemas.microsoft.com/office/powerpoint/2010/main" val="49575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04C36E-C6B1-4C05-82FC-9C36097941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716" y="313550"/>
            <a:ext cx="3021013" cy="5487987"/>
          </a:xfrm>
        </p:spPr>
        <p:txBody>
          <a:bodyPr>
            <a:normAutofit fontScale="70000" lnSpcReduction="20000"/>
          </a:bodyPr>
          <a:lstStyle/>
          <a:p>
            <a:r>
              <a:rPr lang="da-DK" sz="2000" b="1" dirty="0"/>
              <a:t>Service </a:t>
            </a:r>
            <a:r>
              <a:rPr lang="da-DK" sz="2000" b="1" dirty="0" err="1"/>
              <a:t>Strategy</a:t>
            </a:r>
            <a:r>
              <a:rPr lang="da-DK" sz="2000" b="1" dirty="0"/>
              <a:t>:</a:t>
            </a:r>
          </a:p>
          <a:p>
            <a:r>
              <a:rPr lang="da-DK" sz="1800" dirty="0"/>
              <a:t>Patterns of Business Activity (PBA)</a:t>
            </a:r>
          </a:p>
          <a:p>
            <a:r>
              <a:rPr lang="da-DK" sz="1800" dirty="0"/>
              <a:t>Service Portfolio Management (SPM)</a:t>
            </a:r>
          </a:p>
          <a:p>
            <a:r>
              <a:rPr lang="da-DK" sz="1800" dirty="0"/>
              <a:t>Financial Management</a:t>
            </a:r>
          </a:p>
          <a:p>
            <a:r>
              <a:rPr lang="da-DK" sz="1800" dirty="0"/>
              <a:t>Business </a:t>
            </a:r>
            <a:r>
              <a:rPr lang="da-DK" sz="1800" dirty="0" err="1"/>
              <a:t>Relationship</a:t>
            </a:r>
            <a:r>
              <a:rPr lang="da-DK" sz="1800" dirty="0"/>
              <a:t> Management (BRM)</a:t>
            </a:r>
          </a:p>
          <a:p>
            <a:endParaRPr lang="da-DK" sz="1800" b="1" dirty="0"/>
          </a:p>
          <a:p>
            <a:r>
              <a:rPr lang="da-DK" sz="2000" b="1" dirty="0"/>
              <a:t>Service Design:</a:t>
            </a:r>
            <a:endParaRPr lang="da-DK" sz="2000" dirty="0"/>
          </a:p>
          <a:p>
            <a:r>
              <a:rPr lang="da-DK" sz="1800" dirty="0"/>
              <a:t>Service Level Management (SLM)</a:t>
            </a:r>
          </a:p>
          <a:p>
            <a:r>
              <a:rPr lang="da-DK" sz="1800" dirty="0"/>
              <a:t>Service </a:t>
            </a:r>
            <a:r>
              <a:rPr lang="da-DK" sz="1800" dirty="0" err="1"/>
              <a:t>Improvement</a:t>
            </a:r>
            <a:r>
              <a:rPr lang="da-DK" sz="1800" dirty="0"/>
              <a:t> Plan (SIP)</a:t>
            </a:r>
          </a:p>
          <a:p>
            <a:r>
              <a:rPr lang="da-DK" sz="1800" dirty="0"/>
              <a:t>Service </a:t>
            </a:r>
            <a:r>
              <a:rPr lang="da-DK" sz="1800" dirty="0" err="1"/>
              <a:t>Catalog</a:t>
            </a:r>
            <a:r>
              <a:rPr lang="da-DK" sz="1800" dirty="0"/>
              <a:t> Management (SCM)</a:t>
            </a:r>
          </a:p>
          <a:p>
            <a:r>
              <a:rPr lang="da-DK" sz="1800" dirty="0" err="1"/>
              <a:t>Availability</a:t>
            </a:r>
            <a:r>
              <a:rPr lang="da-DK" sz="1800" dirty="0"/>
              <a:t> Management</a:t>
            </a:r>
          </a:p>
          <a:p>
            <a:r>
              <a:rPr lang="da-DK" sz="1800" dirty="0"/>
              <a:t>Information Security Management (ISM)</a:t>
            </a:r>
          </a:p>
          <a:p>
            <a:r>
              <a:rPr lang="da-DK" sz="1800" dirty="0"/>
              <a:t>Supplier Management</a:t>
            </a:r>
          </a:p>
          <a:p>
            <a:r>
              <a:rPr lang="da-DK" sz="1800" dirty="0" err="1"/>
              <a:t>Capacity</a:t>
            </a:r>
            <a:r>
              <a:rPr lang="da-DK" sz="1800" dirty="0"/>
              <a:t> Management</a:t>
            </a:r>
          </a:p>
          <a:p>
            <a:r>
              <a:rPr lang="da-DK" sz="1800" dirty="0"/>
              <a:t>IT Service </a:t>
            </a:r>
            <a:r>
              <a:rPr lang="da-DK" sz="1800" dirty="0" err="1"/>
              <a:t>Continuity</a:t>
            </a:r>
            <a:r>
              <a:rPr lang="da-DK" sz="1800" dirty="0"/>
              <a:t> Management (ITSCM)</a:t>
            </a:r>
          </a:p>
          <a:p>
            <a:r>
              <a:rPr lang="da-DK" sz="1800" dirty="0"/>
              <a:t>Design Co-ordination</a:t>
            </a:r>
          </a:p>
          <a:p>
            <a:r>
              <a:rPr lang="da-DK" sz="1800" dirty="0"/>
              <a:t>Service Design Package</a:t>
            </a:r>
          </a:p>
          <a:p>
            <a:endParaRPr lang="da-DK" sz="1800" dirty="0"/>
          </a:p>
          <a:p>
            <a:pPr marL="0" indent="0">
              <a:buNone/>
            </a:pPr>
            <a:endParaRPr lang="da-DK" sz="1800" dirty="0"/>
          </a:p>
          <a:p>
            <a:endParaRPr lang="da-DK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082B2D6-9166-43D3-A992-B5BE8379C952}"/>
              </a:ext>
            </a:extLst>
          </p:cNvPr>
          <p:cNvSpPr txBox="1">
            <a:spLocks/>
          </p:cNvSpPr>
          <p:nvPr/>
        </p:nvSpPr>
        <p:spPr>
          <a:xfrm>
            <a:off x="4202544" y="313550"/>
            <a:ext cx="3786910" cy="54873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400" b="1" dirty="0"/>
              <a:t>Service Transition:</a:t>
            </a:r>
            <a:endParaRPr lang="da-DK" sz="1400" dirty="0"/>
          </a:p>
          <a:p>
            <a:r>
              <a:rPr lang="da-DK" sz="1300" dirty="0"/>
              <a:t>Change Management</a:t>
            </a:r>
          </a:p>
          <a:p>
            <a:r>
              <a:rPr lang="da-DK" sz="1300" dirty="0"/>
              <a:t>Change </a:t>
            </a:r>
            <a:r>
              <a:rPr lang="da-DK" sz="1300" dirty="0" err="1"/>
              <a:t>Advisory</a:t>
            </a:r>
            <a:r>
              <a:rPr lang="da-DK" sz="1300" dirty="0"/>
              <a:t> Board (CAB)</a:t>
            </a:r>
          </a:p>
          <a:p>
            <a:r>
              <a:rPr lang="da-DK" sz="1300" dirty="0"/>
              <a:t>Service Asset and Configuration Management (SACM)</a:t>
            </a:r>
          </a:p>
          <a:p>
            <a:r>
              <a:rPr lang="da-DK" sz="1300" dirty="0"/>
              <a:t>Knowledge Management</a:t>
            </a:r>
          </a:p>
          <a:p>
            <a:r>
              <a:rPr lang="da-DK" sz="1300" dirty="0"/>
              <a:t>Release and Deployment Management</a:t>
            </a:r>
          </a:p>
          <a:p>
            <a:r>
              <a:rPr lang="da-DK" sz="1300" dirty="0"/>
              <a:t>Transition Planning and Support</a:t>
            </a:r>
          </a:p>
          <a:p>
            <a:endParaRPr lang="da-DK" sz="1800" dirty="0"/>
          </a:p>
          <a:p>
            <a:pPr marL="0" indent="0">
              <a:buFont typeface="Tw Cen MT" panose="020B0602020104020603" pitchFamily="34" charset="0"/>
              <a:buNone/>
            </a:pPr>
            <a:endParaRPr lang="da-DK" sz="1800" dirty="0"/>
          </a:p>
          <a:p>
            <a:endParaRPr lang="da-DK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A1EAE15A-182E-4491-94A4-EF657846041D}"/>
              </a:ext>
            </a:extLst>
          </p:cNvPr>
          <p:cNvSpPr txBox="1">
            <a:spLocks/>
          </p:cNvSpPr>
          <p:nvPr/>
        </p:nvSpPr>
        <p:spPr>
          <a:xfrm>
            <a:off x="9304422" y="313550"/>
            <a:ext cx="3482109" cy="548732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500" b="1" dirty="0"/>
              <a:t>Service Operation:</a:t>
            </a:r>
            <a:endParaRPr lang="da-DK" sz="1500" dirty="0"/>
          </a:p>
          <a:p>
            <a:r>
              <a:rPr lang="da-DK" sz="1400" dirty="0"/>
              <a:t>Incident Management</a:t>
            </a:r>
          </a:p>
          <a:p>
            <a:r>
              <a:rPr lang="da-DK" sz="1400" dirty="0"/>
              <a:t>Problem Management</a:t>
            </a:r>
          </a:p>
          <a:p>
            <a:r>
              <a:rPr lang="da-DK" sz="1400" dirty="0"/>
              <a:t>Event Management</a:t>
            </a:r>
          </a:p>
          <a:p>
            <a:r>
              <a:rPr lang="da-DK" sz="1400" dirty="0" err="1"/>
              <a:t>Request</a:t>
            </a:r>
            <a:r>
              <a:rPr lang="da-DK" sz="1400" dirty="0"/>
              <a:t> </a:t>
            </a:r>
            <a:r>
              <a:rPr lang="da-DK" sz="1400" dirty="0" err="1"/>
              <a:t>Fulfillment</a:t>
            </a:r>
            <a:endParaRPr lang="da-DK" sz="1400" dirty="0"/>
          </a:p>
          <a:p>
            <a:r>
              <a:rPr lang="da-DK" sz="1400" dirty="0"/>
              <a:t>Access Management</a:t>
            </a:r>
          </a:p>
          <a:p>
            <a:r>
              <a:rPr lang="da-DK" sz="1400" dirty="0"/>
              <a:t>Service </a:t>
            </a:r>
            <a:r>
              <a:rPr lang="da-DK" sz="1400" dirty="0" err="1"/>
              <a:t>Desk</a:t>
            </a:r>
            <a:r>
              <a:rPr lang="da-DK" sz="1400" dirty="0"/>
              <a:t>-funktionen</a:t>
            </a:r>
          </a:p>
          <a:p>
            <a:r>
              <a:rPr lang="da-DK" sz="1400" dirty="0"/>
              <a:t>Technical Management</a:t>
            </a:r>
          </a:p>
          <a:p>
            <a:r>
              <a:rPr lang="da-DK" sz="1400" dirty="0"/>
              <a:t>Applications Management</a:t>
            </a:r>
          </a:p>
          <a:p>
            <a:r>
              <a:rPr lang="da-DK" sz="1400" dirty="0"/>
              <a:t>IT Operations Management</a:t>
            </a:r>
          </a:p>
          <a:p>
            <a:r>
              <a:rPr lang="da-DK" sz="1400" dirty="0"/>
              <a:t>IT Operations Control</a:t>
            </a:r>
          </a:p>
          <a:p>
            <a:r>
              <a:rPr lang="da-DK" sz="1400" dirty="0" err="1"/>
              <a:t>Facilities</a:t>
            </a:r>
            <a:r>
              <a:rPr lang="da-DK" sz="1400" dirty="0"/>
              <a:t> Management</a:t>
            </a:r>
          </a:p>
          <a:p>
            <a:endParaRPr lang="da-DK" sz="1400" b="1" dirty="0"/>
          </a:p>
          <a:p>
            <a:r>
              <a:rPr lang="da-DK" sz="1500" b="1" dirty="0" err="1"/>
              <a:t>Continual</a:t>
            </a:r>
            <a:r>
              <a:rPr lang="da-DK" sz="1500" b="1" dirty="0"/>
              <a:t> Service </a:t>
            </a:r>
            <a:r>
              <a:rPr lang="da-DK" sz="1500" b="1" dirty="0" err="1"/>
              <a:t>Improvement</a:t>
            </a:r>
            <a:r>
              <a:rPr lang="da-DK" sz="1500" b="1" dirty="0"/>
              <a:t>:</a:t>
            </a:r>
            <a:endParaRPr lang="da-DK" sz="1500" dirty="0"/>
          </a:p>
          <a:p>
            <a:r>
              <a:rPr lang="da-DK" sz="1400" dirty="0"/>
              <a:t>Critical Success Factors (CSF)</a:t>
            </a:r>
          </a:p>
          <a:p>
            <a:r>
              <a:rPr lang="da-DK" sz="1400" dirty="0"/>
              <a:t>Key Performance </a:t>
            </a:r>
            <a:r>
              <a:rPr lang="da-DK" sz="1400" dirty="0" err="1"/>
              <a:t>Indicators</a:t>
            </a:r>
            <a:r>
              <a:rPr lang="da-DK" sz="1400" dirty="0"/>
              <a:t> (KPI)</a:t>
            </a:r>
          </a:p>
          <a:p>
            <a:r>
              <a:rPr lang="da-DK" sz="1400" dirty="0" err="1"/>
              <a:t>Seven</a:t>
            </a:r>
            <a:r>
              <a:rPr lang="da-DK" sz="1400" dirty="0"/>
              <a:t>-Step </a:t>
            </a:r>
            <a:r>
              <a:rPr lang="da-DK" sz="1400" dirty="0" err="1"/>
              <a:t>Improvement</a:t>
            </a:r>
            <a:r>
              <a:rPr lang="da-DK" sz="1400" dirty="0"/>
              <a:t> </a:t>
            </a:r>
            <a:r>
              <a:rPr lang="da-DK" sz="1400" dirty="0" err="1"/>
              <a:t>Process</a:t>
            </a:r>
            <a:endParaRPr lang="da-DK" sz="1400" dirty="0"/>
          </a:p>
          <a:p>
            <a:endParaRPr lang="da-DK" sz="1800" dirty="0"/>
          </a:p>
          <a:p>
            <a:pPr marL="0" indent="0">
              <a:buFont typeface="Tw Cen MT" panose="020B0602020104020603" pitchFamily="34" charset="0"/>
              <a:buNone/>
            </a:pPr>
            <a:endParaRPr lang="da-DK" sz="1800" dirty="0"/>
          </a:p>
          <a:p>
            <a:endParaRPr lang="da-DK" dirty="0"/>
          </a:p>
        </p:txBody>
      </p:sp>
      <p:pic>
        <p:nvPicPr>
          <p:cNvPr id="7" name="Picture 2" descr="http://www.tomwimtechnologies.com/wp-content/uploads/2014/08/OSA-SO.gif">
            <a:extLst>
              <a:ext uri="{FF2B5EF4-FFF2-40B4-BE49-F238E27FC236}">
                <a16:creationId xmlns:a16="http://schemas.microsoft.com/office/drawing/2014/main" id="{27137E64-CBF5-40D0-9184-302992E8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24" y="2849662"/>
            <a:ext cx="4204549" cy="40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BBEF9-F3B7-4067-9857-E5882995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ITIL så succesfuldt?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4AD337-B8DD-4D61-9812-3F189129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- Uafhængigt af leverandør</a:t>
            </a:r>
          </a:p>
          <a:p>
            <a:r>
              <a:rPr lang="da-DK" dirty="0"/>
              <a:t>Alle virksomheder/organisationer kan anvende ITIL, da det ikke er baseret på bestemte teknologier eller brancher. Derudover er det udviklet af den britiske regering.</a:t>
            </a:r>
          </a:p>
          <a:p>
            <a:r>
              <a:rPr lang="da-DK" b="1" dirty="0"/>
              <a:t>- Ikke-normativt</a:t>
            </a:r>
          </a:p>
          <a:p>
            <a:r>
              <a:rPr lang="da-DK" dirty="0"/>
              <a:t>ITIL fastsætter ikke, hvordan noget bør være eller gøres. Det er baseret på </a:t>
            </a:r>
            <a:r>
              <a:rPr lang="da-DK" dirty="0" err="1"/>
              <a:t>adopt</a:t>
            </a:r>
            <a:r>
              <a:rPr lang="da-DK" dirty="0"/>
              <a:t> and </a:t>
            </a:r>
            <a:r>
              <a:rPr lang="da-DK" dirty="0" err="1"/>
              <a:t>adapt</a:t>
            </a:r>
            <a:r>
              <a:rPr lang="da-DK" dirty="0"/>
              <a:t>.</a:t>
            </a:r>
          </a:p>
          <a:p>
            <a:r>
              <a:rPr lang="da-DK" b="1" dirty="0"/>
              <a:t>- Best practice</a:t>
            </a:r>
          </a:p>
          <a:p>
            <a:r>
              <a:rPr lang="da-DK" dirty="0"/>
              <a:t>Det bygger på de erfaringer, som virksomheder/organisationer fordelt over hele verden har gjort sig med IT Service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2127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1B942-5515-484E-8E3F-FE3E993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bruger virksomheder </a:t>
            </a:r>
            <a:r>
              <a:rPr lang="da-DK" dirty="0" err="1"/>
              <a:t>itil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6777DE-FCCA-4396-B92C-A01A4334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- Levering af værdi ved hjælp af serviceydelser</a:t>
            </a:r>
          </a:p>
          <a:p>
            <a:r>
              <a:rPr lang="da-DK" dirty="0"/>
              <a:t>- Måle, overvåge og optimere IT serviceydelser og serviceudbyderens udførelse</a:t>
            </a:r>
          </a:p>
          <a:p>
            <a:r>
              <a:rPr lang="da-DK" dirty="0"/>
              <a:t>- Håndtere IT investeringer og budgetter</a:t>
            </a:r>
          </a:p>
          <a:p>
            <a:r>
              <a:rPr lang="da-DK" dirty="0"/>
              <a:t>- Håndtere risici</a:t>
            </a:r>
          </a:p>
          <a:p>
            <a:r>
              <a:rPr lang="da-DK" dirty="0"/>
              <a:t>- Håndtere viden og vidensdeling</a:t>
            </a:r>
          </a:p>
          <a:p>
            <a:r>
              <a:rPr lang="da-DK" dirty="0"/>
              <a:t>- Integrere IT service strategien med forretningsstrategi og kundens behov</a:t>
            </a:r>
          </a:p>
          <a:p>
            <a:r>
              <a:rPr lang="da-DK" dirty="0"/>
              <a:t>- Optimering og reducering af omkostninger</a:t>
            </a:r>
          </a:p>
        </p:txBody>
      </p:sp>
    </p:spTree>
    <p:extLst>
      <p:ext uri="{BB962C8B-B14F-4D97-AF65-F5344CB8AC3E}">
        <p14:creationId xmlns:p14="http://schemas.microsoft.com/office/powerpoint/2010/main" val="171634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4A207-9E4B-4C86-BF0B-4765AAC0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service?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4BBF1F-7A3C-4DA9-B526-9EF47814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Service:</a:t>
            </a:r>
            <a:r>
              <a:rPr lang="da-DK" dirty="0"/>
              <a:t> Service er et spørgsmål om at skabe værdi for kunden. Det gør man eksempelvis ved at løse et behov.</a:t>
            </a:r>
          </a:p>
          <a:p>
            <a:r>
              <a:rPr lang="da-DK" b="1" dirty="0"/>
              <a:t>IT Service:</a:t>
            </a:r>
            <a:r>
              <a:rPr lang="da-DK" dirty="0"/>
              <a:t> Det er en service, som udbydes af en IT serviceudbyder. En IT serviceudbyder består af informationsteknologi (IT), mennesker og processer.</a:t>
            </a:r>
          </a:p>
          <a:p>
            <a:r>
              <a:rPr lang="da-DK" b="1" dirty="0"/>
              <a:t>Service Management:</a:t>
            </a:r>
            <a:r>
              <a:rPr lang="da-DK" dirty="0"/>
              <a:t> En guideline (indeholdende en række organisatoriske redskaber) for hvordan man skaber værdi for kunden ved hjælp af service. </a:t>
            </a:r>
          </a:p>
          <a:p>
            <a:r>
              <a:rPr lang="da-DK" b="1" dirty="0"/>
              <a:t>IT Service Management:</a:t>
            </a:r>
            <a:r>
              <a:rPr lang="da-DK" dirty="0"/>
              <a:t> En guideline for implementering og levering af kvalitets IT service, som stemmer overens med kundens/virksomhedens behov. Alle områder arbejder mod samme mål.</a:t>
            </a:r>
          </a:p>
        </p:txBody>
      </p:sp>
    </p:spTree>
    <p:extLst>
      <p:ext uri="{BB962C8B-B14F-4D97-AF65-F5344CB8AC3E}">
        <p14:creationId xmlns:p14="http://schemas.microsoft.com/office/powerpoint/2010/main" val="36051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387C0-7435-4490-B3BD-66A67EBB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dirty="0"/>
              <a:t>De tre typer af Serviceudbydere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CA914C-6EEC-4D27-B057-B857EA89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r>
              <a:rPr lang="da-DK" b="1" dirty="0"/>
              <a:t>Intern serviceudbyder:</a:t>
            </a:r>
            <a:r>
              <a:rPr lang="da-DK" dirty="0"/>
              <a:t> Den interne serviceudbyder servicerer den virksomhed/afdeling, som de er ansat hos.</a:t>
            </a:r>
          </a:p>
          <a:p>
            <a:r>
              <a:rPr lang="da-DK" b="1" dirty="0"/>
              <a:t>Ekstern serviceudbyder:</a:t>
            </a:r>
            <a:r>
              <a:rPr lang="da-DK" dirty="0"/>
              <a:t> Den eksterne serviceudbyder servicerer kunder/virksomheder, som ikke er en del af deres arbejdsplads.</a:t>
            </a:r>
          </a:p>
          <a:p>
            <a:endParaRPr lang="da-DK" dirty="0"/>
          </a:p>
          <a:p>
            <a:r>
              <a:rPr lang="da-DK" b="1" dirty="0"/>
              <a:t>Type 1: </a:t>
            </a:r>
            <a:r>
              <a:rPr lang="da-DK" dirty="0"/>
              <a:t>Intern serviceudbyder</a:t>
            </a:r>
          </a:p>
          <a:p>
            <a:r>
              <a:rPr lang="da-DK" b="1" dirty="0"/>
              <a:t>Type 2: </a:t>
            </a:r>
            <a:r>
              <a:rPr lang="da-DK" dirty="0"/>
              <a:t>Delt serviceenhed</a:t>
            </a:r>
          </a:p>
          <a:p>
            <a:r>
              <a:rPr lang="da-DK" b="1" dirty="0"/>
              <a:t>Type 3: </a:t>
            </a:r>
            <a:r>
              <a:rPr lang="da-DK" dirty="0"/>
              <a:t>Ekstern serviceudbyder</a:t>
            </a:r>
            <a:endParaRPr lang="da-DK" b="1" dirty="0"/>
          </a:p>
        </p:txBody>
      </p:sp>
      <p:pic>
        <p:nvPicPr>
          <p:cNvPr id="4098" name="Picture 2" descr="Relateret billede">
            <a:extLst>
              <a:ext uri="{FF2B5EF4-FFF2-40B4-BE49-F238E27FC236}">
                <a16:creationId xmlns:a16="http://schemas.microsoft.com/office/drawing/2014/main" id="{0289892C-6ED1-45EF-B7D1-F1A8C326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321" y="3995034"/>
            <a:ext cx="2772617" cy="22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stakeholder drawing">
            <a:extLst>
              <a:ext uri="{FF2B5EF4-FFF2-40B4-BE49-F238E27FC236}">
                <a16:creationId xmlns:a16="http://schemas.microsoft.com/office/drawing/2014/main" id="{394E8485-E813-4429-AD96-CAC1BBEA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60" y="2286000"/>
            <a:ext cx="4526278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F4591C-7F32-4FFD-8BE4-80C2FE7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a-DK"/>
              <a:t>Interessenter (stakeholders)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A8D58B-F1D1-4DD4-B2B5-43597C72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da-DK" b="1" dirty="0"/>
              <a:t>Kunder:</a:t>
            </a:r>
            <a:r>
              <a:rPr lang="da-DK" dirty="0"/>
              <a:t> De personer eller organisationer, som giver lov til og/eller betaler for servicen.</a:t>
            </a:r>
          </a:p>
          <a:p>
            <a:r>
              <a:rPr lang="da-DK" b="1" dirty="0"/>
              <a:t>Brugere:</a:t>
            </a:r>
            <a:r>
              <a:rPr lang="da-DK" dirty="0"/>
              <a:t> De personer som på det pågældende tidspunkt får deres behov dækket.</a:t>
            </a:r>
          </a:p>
          <a:p>
            <a:r>
              <a:rPr lang="da-DK" b="1" dirty="0"/>
              <a:t>Leverandører:</a:t>
            </a:r>
            <a:r>
              <a:rPr lang="da-DK" dirty="0"/>
              <a:t> Alle former for type </a:t>
            </a:r>
            <a:r>
              <a:rPr lang="da-DK" kern="1200" dirty="0">
                <a:latin typeface="+mn-lt"/>
                <a:ea typeface="+mn-ea"/>
                <a:cs typeface="+mn-cs"/>
              </a:rPr>
              <a:t>3</a:t>
            </a:r>
            <a:r>
              <a:rPr lang="da-DK" dirty="0"/>
              <a:t> leverandører.</a:t>
            </a:r>
          </a:p>
        </p:txBody>
      </p:sp>
    </p:spTree>
    <p:extLst>
      <p:ext uri="{BB962C8B-B14F-4D97-AF65-F5344CB8AC3E}">
        <p14:creationId xmlns:p14="http://schemas.microsoft.com/office/powerpoint/2010/main" val="757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04053D28-13C7-485C-B394-3D3C40A78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r="36916" b="-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6C3FAC-8703-499A-B75F-CE90CB06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a-DK"/>
              <a:t>Kunder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4E16AC-D38B-4A6B-8FFE-F6B15FEC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da-DK" b="1" dirty="0"/>
              <a:t>Interne kunder:</a:t>
            </a:r>
            <a:r>
              <a:rPr lang="da-DK" dirty="0"/>
              <a:t> Kommer fra samme organisation</a:t>
            </a:r>
          </a:p>
          <a:p>
            <a:r>
              <a:rPr lang="da-DK" b="1" dirty="0"/>
              <a:t>Eksterne kunder:</a:t>
            </a:r>
            <a:r>
              <a:rPr lang="da-DK" dirty="0"/>
              <a:t> Kommer fra andre organisationer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862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1.1.13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790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ITIL (IT Infrastructure library)</vt:lpstr>
      <vt:lpstr>ITIL Service livscyklussen</vt:lpstr>
      <vt:lpstr>PowerPoint-præsentation</vt:lpstr>
      <vt:lpstr>Hvorfor er ITIL så succesfuldt?</vt:lpstr>
      <vt:lpstr>Hvorfor bruger virksomheder itil?</vt:lpstr>
      <vt:lpstr>Hvad er service?</vt:lpstr>
      <vt:lpstr>De tre typer af Serviceudbydere</vt:lpstr>
      <vt:lpstr>Interessenter (stakeholders)</vt:lpstr>
      <vt:lpstr>Kunder</vt:lpstr>
      <vt:lpstr>Meningen med Service transition-fasen</vt:lpstr>
      <vt:lpstr>Meningen med service operation-fasen </vt:lpstr>
      <vt:lpstr>Meningen med continual service improvement-fasen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B F</dc:creator>
  <cp:lastModifiedBy>Bjarne Poulsen</cp:lastModifiedBy>
  <cp:revision>82</cp:revision>
  <dcterms:created xsi:type="dcterms:W3CDTF">2018-07-25T19:47:05Z</dcterms:created>
  <dcterms:modified xsi:type="dcterms:W3CDTF">2020-02-16T20:01:21Z</dcterms:modified>
</cp:coreProperties>
</file>