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90" r:id="rId2"/>
    <p:sldId id="293" r:id="rId3"/>
    <p:sldId id="302" r:id="rId4"/>
    <p:sldId id="303" r:id="rId5"/>
    <p:sldId id="262" r:id="rId6"/>
    <p:sldId id="263" r:id="rId7"/>
    <p:sldId id="264" r:id="rId8"/>
    <p:sldId id="296" r:id="rId9"/>
    <p:sldId id="271" r:id="rId10"/>
    <p:sldId id="298" r:id="rId11"/>
    <p:sldId id="272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85781" autoAdjust="0"/>
  </p:normalViewPr>
  <p:slideViewPr>
    <p:cSldViewPr snapToGrid="0">
      <p:cViewPr varScale="1">
        <p:scale>
          <a:sx n="95" d="100"/>
          <a:sy n="95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F" userId="d0285cc58081712f" providerId="LiveId" clId="{516EB4FB-5F31-4DBB-9090-75265AC0D300}"/>
    <pc:docChg chg="undo custSel addSld delSld modSld">
      <pc:chgData name="B F" userId="d0285cc58081712f" providerId="LiveId" clId="{516EB4FB-5F31-4DBB-9090-75265AC0D300}" dt="2017-10-21T15:36:48.047" v="530" actId="20577"/>
      <pc:docMkLst>
        <pc:docMk/>
      </pc:docMkLst>
      <pc:sldChg chg="del">
        <pc:chgData name="B F" userId="d0285cc58081712f" providerId="LiveId" clId="{516EB4FB-5F31-4DBB-9090-75265AC0D300}" dt="2017-10-21T13:53:47.977" v="46" actId="2696"/>
        <pc:sldMkLst>
          <pc:docMk/>
          <pc:sldMk cId="1290999334" sldId="258"/>
        </pc:sldMkLst>
      </pc:sldChg>
      <pc:sldChg chg="modSp">
        <pc:chgData name="B F" userId="d0285cc58081712f" providerId="LiveId" clId="{516EB4FB-5F31-4DBB-9090-75265AC0D300}" dt="2017-10-21T13:52:42.866" v="22" actId="20577"/>
        <pc:sldMkLst>
          <pc:docMk/>
          <pc:sldMk cId="3160087581" sldId="261"/>
        </pc:sldMkLst>
        <pc:spChg chg="mod">
          <ac:chgData name="B F" userId="d0285cc58081712f" providerId="LiveId" clId="{516EB4FB-5F31-4DBB-9090-75265AC0D300}" dt="2017-10-21T13:52:42.866" v="22" actId="20577"/>
          <ac:spMkLst>
            <pc:docMk/>
            <pc:sldMk cId="3160087581" sldId="261"/>
            <ac:spMk id="2" creationId="{3F031EB0-F4B5-4CBF-A9BC-18FBF881DBBD}"/>
          </ac:spMkLst>
        </pc:spChg>
      </pc:sldChg>
      <pc:sldChg chg="del">
        <pc:chgData name="B F" userId="d0285cc58081712f" providerId="LiveId" clId="{516EB4FB-5F31-4DBB-9090-75265AC0D300}" dt="2017-10-21T13:19:36.794" v="2" actId="2696"/>
        <pc:sldMkLst>
          <pc:docMk/>
          <pc:sldMk cId="3032294919" sldId="267"/>
        </pc:sldMkLst>
      </pc:sldChg>
      <pc:sldChg chg="modSp">
        <pc:chgData name="B F" userId="d0285cc58081712f" providerId="LiveId" clId="{516EB4FB-5F31-4DBB-9090-75265AC0D300}" dt="2017-10-21T15:36:48.047" v="530" actId="20577"/>
        <pc:sldMkLst>
          <pc:docMk/>
          <pc:sldMk cId="2128567994" sldId="269"/>
        </pc:sldMkLst>
        <pc:spChg chg="mod">
          <ac:chgData name="B F" userId="d0285cc58081712f" providerId="LiveId" clId="{516EB4FB-5F31-4DBB-9090-75265AC0D300}" dt="2017-10-21T15:36:48.047" v="530" actId="20577"/>
          <ac:spMkLst>
            <pc:docMk/>
            <pc:sldMk cId="2128567994" sldId="269"/>
            <ac:spMk id="3" creationId="{7F31197B-341C-4C4B-B464-0544FD6366E5}"/>
          </ac:spMkLst>
        </pc:spChg>
      </pc:sldChg>
      <pc:sldChg chg="del">
        <pc:chgData name="B F" userId="d0285cc58081712f" providerId="LiveId" clId="{516EB4FB-5F31-4DBB-9090-75265AC0D300}" dt="2017-10-21T10:13:34.144" v="1" actId="2696"/>
        <pc:sldMkLst>
          <pc:docMk/>
          <pc:sldMk cId="155308192" sldId="276"/>
        </pc:sldMkLst>
      </pc:sldChg>
      <pc:sldChg chg="addSp delSp modSp add mod setBg">
        <pc:chgData name="B F" userId="d0285cc58081712f" providerId="LiveId" clId="{516EB4FB-5F31-4DBB-9090-75265AC0D300}" dt="2017-10-21T15:30:29.077" v="494" actId="20577"/>
        <pc:sldMkLst>
          <pc:docMk/>
          <pc:sldMk cId="3057263642" sldId="276"/>
        </pc:sldMkLst>
        <pc:spChg chg="mod">
          <ac:chgData name="B F" userId="d0285cc58081712f" providerId="LiveId" clId="{516EB4FB-5F31-4DBB-9090-75265AC0D300}" dt="2017-10-21T15:24:39.172" v="245" actId="26606"/>
          <ac:spMkLst>
            <pc:docMk/>
            <pc:sldMk cId="3057263642" sldId="276"/>
            <ac:spMk id="2" creationId="{8592C9E0-6668-4B89-AF42-FAFCE63C0C8A}"/>
          </ac:spMkLst>
        </pc:spChg>
        <pc:spChg chg="mod">
          <ac:chgData name="B F" userId="d0285cc58081712f" providerId="LiveId" clId="{516EB4FB-5F31-4DBB-9090-75265AC0D300}" dt="2017-10-21T15:30:29.077" v="494" actId="20577"/>
          <ac:spMkLst>
            <pc:docMk/>
            <pc:sldMk cId="3057263642" sldId="276"/>
            <ac:spMk id="3" creationId="{F3A7124F-CB1F-4A11-BEC1-51D9BB010BD6}"/>
          </ac:spMkLst>
        </pc:spChg>
        <pc:spChg chg="add del">
          <ac:chgData name="B F" userId="d0285cc58081712f" providerId="LiveId" clId="{516EB4FB-5F31-4DBB-9090-75265AC0D300}" dt="2017-10-21T15:21:00.283" v="224" actId="26606"/>
          <ac:spMkLst>
            <pc:docMk/>
            <pc:sldMk cId="3057263642" sldId="276"/>
            <ac:spMk id="71" creationId="{FAD9FB75-5E1A-4AE8-99C7-1089F2031C2D}"/>
          </ac:spMkLst>
        </pc:spChg>
        <pc:spChg chg="add del">
          <ac:chgData name="B F" userId="d0285cc58081712f" providerId="LiveId" clId="{516EB4FB-5F31-4DBB-9090-75265AC0D300}" dt="2017-10-21T15:24:39.171" v="244" actId="26606"/>
          <ac:spMkLst>
            <pc:docMk/>
            <pc:sldMk cId="3057263642" sldId="276"/>
            <ac:spMk id="1030" creationId="{FAD9FB75-5E1A-4AE8-99C7-1089F2031C2D}"/>
          </ac:spMkLst>
        </pc:spChg>
        <pc:picChg chg="add del mod ord">
          <ac:chgData name="B F" userId="d0285cc58081712f" providerId="LiveId" clId="{516EB4FB-5F31-4DBB-9090-75265AC0D300}" dt="2017-10-21T15:24:30.022" v="241" actId="478"/>
          <ac:picMkLst>
            <pc:docMk/>
            <pc:sldMk cId="3057263642" sldId="276"/>
            <ac:picMk id="1026" creationId="{5F0873AA-A67D-4C26-8AA3-F1FDD4F81B0B}"/>
          </ac:picMkLst>
        </pc:picChg>
        <pc:picChg chg="add mod ord">
          <ac:chgData name="B F" userId="d0285cc58081712f" providerId="LiveId" clId="{516EB4FB-5F31-4DBB-9090-75265AC0D300}" dt="2017-10-21T15:24:39.172" v="245" actId="26606"/>
          <ac:picMkLst>
            <pc:docMk/>
            <pc:sldMk cId="3057263642" sldId="276"/>
            <ac:picMk id="1028" creationId="{3E9D8C71-E543-4D79-A720-D005CBE7D145}"/>
          </ac:picMkLst>
        </pc:picChg>
        <pc:cxnChg chg="add del">
          <ac:chgData name="B F" userId="d0285cc58081712f" providerId="LiveId" clId="{516EB4FB-5F31-4DBB-9090-75265AC0D300}" dt="2017-10-21T15:21:00.283" v="224" actId="26606"/>
          <ac:cxnSpMkLst>
            <pc:docMk/>
            <pc:sldMk cId="3057263642" sldId="276"/>
            <ac:cxnSpMk id="73" creationId="{85BD3C60-BA10-42C4-9F11-282AEE6A2F54}"/>
          </ac:cxnSpMkLst>
        </pc:cxnChg>
        <pc:cxnChg chg="add del">
          <ac:chgData name="B F" userId="d0285cc58081712f" providerId="LiveId" clId="{516EB4FB-5F31-4DBB-9090-75265AC0D300}" dt="2017-10-21T15:24:39.171" v="244" actId="26606"/>
          <ac:cxnSpMkLst>
            <pc:docMk/>
            <pc:sldMk cId="3057263642" sldId="276"/>
            <ac:cxnSpMk id="75" creationId="{85BD3C60-BA10-42C4-9F11-282AEE6A2F54}"/>
          </ac:cxnSpMkLst>
        </pc:cxnChg>
      </pc:sldChg>
      <pc:sldChg chg="del">
        <pc:chgData name="B F" userId="d0285cc58081712f" providerId="LiveId" clId="{516EB4FB-5F31-4DBB-9090-75265AC0D300}" dt="2017-10-21T10:13:34.129" v="0" actId="2696"/>
        <pc:sldMkLst>
          <pc:docMk/>
          <pc:sldMk cId="700278175" sldId="277"/>
        </pc:sldMkLst>
      </pc:sldChg>
      <pc:sldChg chg="modSp add">
        <pc:chgData name="B F" userId="d0285cc58081712f" providerId="LiveId" clId="{516EB4FB-5F31-4DBB-9090-75265AC0D300}" dt="2017-10-21T15:31:41.358" v="502" actId="20577"/>
        <pc:sldMkLst>
          <pc:docMk/>
          <pc:sldMk cId="3494329937" sldId="277"/>
        </pc:sldMkLst>
        <pc:spChg chg="mod">
          <ac:chgData name="B F" userId="d0285cc58081712f" providerId="LiveId" clId="{516EB4FB-5F31-4DBB-9090-75265AC0D300}" dt="2017-10-21T15:31:41.358" v="502" actId="20577"/>
          <ac:spMkLst>
            <pc:docMk/>
            <pc:sldMk cId="3494329937" sldId="277"/>
            <ac:spMk id="2" creationId="{00000000-0000-0000-0000-000000000000}"/>
          </ac:spMkLst>
        </pc:spChg>
      </pc:sldChg>
    </pc:docChg>
  </pc:docChgLst>
  <pc:docChgLst>
    <pc:chgData name="B F" userId="d0285cc58081712f" providerId="LiveId" clId="{9D39098E-DF6A-49F1-9804-07FCAC3340DC}"/>
    <pc:docChg chg="undo modSld">
      <pc:chgData name="B F" userId="d0285cc58081712f" providerId="LiveId" clId="{9D39098E-DF6A-49F1-9804-07FCAC3340DC}" dt="2017-09-14T22:13:26.213" v="2"/>
      <pc:docMkLst>
        <pc:docMk/>
      </pc:docMkLst>
      <pc:sldChg chg="modSp">
        <pc:chgData name="B F" userId="d0285cc58081712f" providerId="LiveId" clId="{9D39098E-DF6A-49F1-9804-07FCAC3340DC}" dt="2017-09-14T22:13:26.213" v="2"/>
        <pc:sldMkLst>
          <pc:docMk/>
          <pc:sldMk cId="3160087581" sldId="261"/>
        </pc:sldMkLst>
        <pc:spChg chg="mod">
          <ac:chgData name="B F" userId="d0285cc58081712f" providerId="LiveId" clId="{9D39098E-DF6A-49F1-9804-07FCAC3340DC}" dt="2017-09-14T22:13:26.213" v="2"/>
          <ac:spMkLst>
            <pc:docMk/>
            <pc:sldMk cId="3160087581" sldId="261"/>
            <ac:spMk id="3" creationId="{4BE2FF27-2CE3-4FD6-9F26-1DB481160E39}"/>
          </ac:spMkLst>
        </pc:spChg>
      </pc:sldChg>
    </pc:docChg>
  </pc:docChgLst>
  <pc:docChgLst>
    <pc:chgData name="B F" userId="d0285cc58081712f" providerId="LiveId" clId="{5EB5DA7F-CF0B-431F-B0F8-F479F69013CC}"/>
    <pc:docChg chg="undo custSel addSld modSld">
      <pc:chgData name="B F" userId="d0285cc58081712f" providerId="LiveId" clId="{5EB5DA7F-CF0B-431F-B0F8-F479F69013CC}" dt="2017-09-12T20:31:09.449" v="6618" actId="26606"/>
      <pc:docMkLst>
        <pc:docMk/>
      </pc:docMkLst>
      <pc:sldChg chg="addSp delSp modSp">
        <pc:chgData name="B F" userId="d0285cc58081712f" providerId="LiveId" clId="{5EB5DA7F-CF0B-431F-B0F8-F479F69013CC}" dt="2017-09-11T16:09:32.779" v="7" actId="26606"/>
        <pc:sldMkLst>
          <pc:docMk/>
          <pc:sldMk cId="1938881009" sldId="256"/>
        </pc:sldMkLst>
        <pc:spChg chg="mod">
          <ac:chgData name="B F" userId="d0285cc58081712f" providerId="LiveId" clId="{5EB5DA7F-CF0B-431F-B0F8-F479F69013CC}" dt="2017-09-11T16:09:32.779" v="7" actId="26606"/>
          <ac:spMkLst>
            <pc:docMk/>
            <pc:sldMk cId="1938881009" sldId="256"/>
            <ac:spMk id="2" creationId="{00000000-0000-0000-0000-000000000000}"/>
          </ac:spMkLst>
        </pc:spChg>
        <pc:spChg chg="mod">
          <ac:chgData name="B F" userId="d0285cc58081712f" providerId="LiveId" clId="{5EB5DA7F-CF0B-431F-B0F8-F479F69013CC}" dt="2017-09-11T16:09:32.779" v="7" actId="26606"/>
          <ac:spMkLst>
            <pc:docMk/>
            <pc:sldMk cId="1938881009" sldId="256"/>
            <ac:spMk id="3" creationId="{00000000-0000-0000-0000-000000000000}"/>
          </ac:spMkLst>
        </pc:spChg>
        <pc:spChg chg="add del">
          <ac:chgData name="B F" userId="d0285cc58081712f" providerId="LiveId" clId="{5EB5DA7F-CF0B-431F-B0F8-F479F69013CC}" dt="2017-09-11T16:09:32.777" v="6" actId="26606"/>
          <ac:spMkLst>
            <pc:docMk/>
            <pc:sldMk cId="1938881009" sldId="256"/>
            <ac:spMk id="10" creationId="{00000000-0000-0000-0000-000000000000}"/>
          </ac:spMkLst>
        </pc:spChg>
        <pc:picChg chg="mod ord">
          <ac:chgData name="B F" userId="d0285cc58081712f" providerId="LiveId" clId="{5EB5DA7F-CF0B-431F-B0F8-F479F69013CC}" dt="2017-09-11T16:09:32.779" v="7" actId="26606"/>
          <ac:picMkLst>
            <pc:docMk/>
            <pc:sldMk cId="1938881009" sldId="256"/>
            <ac:picMk id="5" creationId="{00000000-0000-0000-0000-000000000000}"/>
          </ac:picMkLst>
        </pc:picChg>
      </pc:sldChg>
      <pc:sldChg chg="addSp modSp">
        <pc:chgData name="B F" userId="d0285cc58081712f" providerId="LiveId" clId="{5EB5DA7F-CF0B-431F-B0F8-F479F69013CC}" dt="2017-09-11T16:43:08.106" v="199" actId="5793"/>
        <pc:sldMkLst>
          <pc:docMk/>
          <pc:sldMk cId="1460385377" sldId="257"/>
        </pc:sldMkLst>
        <pc:spChg chg="mod">
          <ac:chgData name="B F" userId="d0285cc58081712f" providerId="LiveId" clId="{5EB5DA7F-CF0B-431F-B0F8-F479F69013CC}" dt="2017-09-11T16:42:06.382" v="58" actId="26606"/>
          <ac:spMkLst>
            <pc:docMk/>
            <pc:sldMk cId="1460385377" sldId="257"/>
            <ac:spMk id="2" creationId="{00000000-0000-0000-0000-000000000000}"/>
          </ac:spMkLst>
        </pc:spChg>
        <pc:spChg chg="mod">
          <ac:chgData name="B F" userId="d0285cc58081712f" providerId="LiveId" clId="{5EB5DA7F-CF0B-431F-B0F8-F479F69013CC}" dt="2017-09-11T16:43:08.106" v="199" actId="5793"/>
          <ac:spMkLst>
            <pc:docMk/>
            <pc:sldMk cId="1460385377" sldId="257"/>
            <ac:spMk id="3" creationId="{00000000-0000-0000-0000-000000000000}"/>
          </ac:spMkLst>
        </pc:spChg>
        <pc:spChg chg="add">
          <ac:chgData name="B F" userId="d0285cc58081712f" providerId="LiveId" clId="{5EB5DA7F-CF0B-431F-B0F8-F479F69013CC}" dt="2017-09-11T16:42:06.382" v="58" actId="26606"/>
          <ac:spMkLst>
            <pc:docMk/>
            <pc:sldMk cId="1460385377" sldId="257"/>
            <ac:spMk id="10" creationId="{00000000-0000-0000-0000-000000000000}"/>
          </ac:spMkLst>
        </pc:spChg>
        <pc:picChg chg="add mod ord">
          <ac:chgData name="B F" userId="d0285cc58081712f" providerId="LiveId" clId="{5EB5DA7F-CF0B-431F-B0F8-F479F69013CC}" dt="2017-09-11T16:42:06.382" v="58" actId="26606"/>
          <ac:picMkLst>
            <pc:docMk/>
            <pc:sldMk cId="1460385377" sldId="257"/>
            <ac:picMk id="5" creationId="{11C7A16A-CFD2-47BB-8525-29E9E12575F9}"/>
          </ac:picMkLst>
        </pc:picChg>
        <pc:cxnChg chg="add">
          <ac:chgData name="B F" userId="d0285cc58081712f" providerId="LiveId" clId="{5EB5DA7F-CF0B-431F-B0F8-F479F69013CC}" dt="2017-09-11T16:42:06.382" v="58" actId="26606"/>
          <ac:cxnSpMkLst>
            <pc:docMk/>
            <pc:sldMk cId="1460385377" sldId="257"/>
            <ac:cxnSpMk id="12" creationId="{00000000-0000-0000-0000-000000000000}"/>
          </ac:cxnSpMkLst>
        </pc:cxnChg>
      </pc:sldChg>
      <pc:sldChg chg="modSp">
        <pc:chgData name="B F" userId="d0285cc58081712f" providerId="LiveId" clId="{5EB5DA7F-CF0B-431F-B0F8-F479F69013CC}" dt="2017-09-11T17:15:25.600" v="1318" actId="20577"/>
        <pc:sldMkLst>
          <pc:docMk/>
          <pc:sldMk cId="1290999334" sldId="258"/>
        </pc:sldMkLst>
        <pc:spChg chg="mod">
          <ac:chgData name="B F" userId="d0285cc58081712f" providerId="LiveId" clId="{5EB5DA7F-CF0B-431F-B0F8-F479F69013CC}" dt="2017-09-11T17:15:25.600" v="1318" actId="20577"/>
          <ac:spMkLst>
            <pc:docMk/>
            <pc:sldMk cId="1290999334" sldId="258"/>
            <ac:spMk id="3" creationId="{00000000-0000-0000-0000-000000000000}"/>
          </ac:spMkLst>
        </pc:spChg>
      </pc:sldChg>
      <pc:sldChg chg="modSp">
        <pc:chgData name="B F" userId="d0285cc58081712f" providerId="LiveId" clId="{5EB5DA7F-CF0B-431F-B0F8-F479F69013CC}" dt="2017-09-11T17:30:05.959" v="1371" actId="20577"/>
        <pc:sldMkLst>
          <pc:docMk/>
          <pc:sldMk cId="1809045518" sldId="259"/>
        </pc:sldMkLst>
        <pc:spChg chg="mod">
          <ac:chgData name="B F" userId="d0285cc58081712f" providerId="LiveId" clId="{5EB5DA7F-CF0B-431F-B0F8-F479F69013CC}" dt="2017-09-11T17:30:05.959" v="1371" actId="20577"/>
          <ac:spMkLst>
            <pc:docMk/>
            <pc:sldMk cId="1809045518" sldId="259"/>
            <ac:spMk id="2" creationId="{00000000-0000-0000-0000-000000000000}"/>
          </ac:spMkLst>
        </pc:spChg>
      </pc:sldChg>
      <pc:sldChg chg="addSp modSp add">
        <pc:chgData name="B F" userId="d0285cc58081712f" providerId="LiveId" clId="{5EB5DA7F-CF0B-431F-B0F8-F479F69013CC}" dt="2017-09-11T16:57:40.893" v="291" actId="1076"/>
        <pc:sldMkLst>
          <pc:docMk/>
          <pc:sldMk cId="2144865564" sldId="260"/>
        </pc:sldMkLst>
        <pc:spChg chg="mod">
          <ac:chgData name="B F" userId="d0285cc58081712f" providerId="LiveId" clId="{5EB5DA7F-CF0B-431F-B0F8-F479F69013CC}" dt="2017-09-11T16:47:17.648" v="282" actId="20577"/>
          <ac:spMkLst>
            <pc:docMk/>
            <pc:sldMk cId="2144865564" sldId="260"/>
            <ac:spMk id="2" creationId="{7BD750A9-9E6F-4E26-9004-42FCEC65EAE1}"/>
          </ac:spMkLst>
        </pc:spChg>
        <pc:spChg chg="mod">
          <ac:chgData name="B F" userId="d0285cc58081712f" providerId="LiveId" clId="{5EB5DA7F-CF0B-431F-B0F8-F479F69013CC}" dt="2017-09-11T16:38:47.433" v="12" actId="1076"/>
          <ac:spMkLst>
            <pc:docMk/>
            <pc:sldMk cId="2144865564" sldId="260"/>
            <ac:spMk id="3" creationId="{1F888F2A-E39F-4530-8923-7713D13905F1}"/>
          </ac:spMkLst>
        </pc:spChg>
        <pc:picChg chg="add mod">
          <ac:chgData name="B F" userId="d0285cc58081712f" providerId="LiveId" clId="{5EB5DA7F-CF0B-431F-B0F8-F479F69013CC}" dt="2017-09-11T16:57:40.893" v="291" actId="1076"/>
          <ac:picMkLst>
            <pc:docMk/>
            <pc:sldMk cId="2144865564" sldId="260"/>
            <ac:picMk id="5" creationId="{3063C426-21C9-436E-B581-BFC3D2BD007A}"/>
          </ac:picMkLst>
        </pc:picChg>
      </pc:sldChg>
      <pc:sldChg chg="modSp add">
        <pc:chgData name="B F" userId="d0285cc58081712f" providerId="LiveId" clId="{5EB5DA7F-CF0B-431F-B0F8-F479F69013CC}" dt="2017-09-11T17:20:06.183" v="1341" actId="20577"/>
        <pc:sldMkLst>
          <pc:docMk/>
          <pc:sldMk cId="3160087581" sldId="261"/>
        </pc:sldMkLst>
        <pc:spChg chg="mod">
          <ac:chgData name="B F" userId="d0285cc58081712f" providerId="LiveId" clId="{5EB5DA7F-CF0B-431F-B0F8-F479F69013CC}" dt="2017-09-11T17:20:06.183" v="1341" actId="20577"/>
          <ac:spMkLst>
            <pc:docMk/>
            <pc:sldMk cId="3160087581" sldId="261"/>
            <ac:spMk id="2" creationId="{3F031EB0-F4B5-4CBF-A9BC-18FBF881DBBD}"/>
          </ac:spMkLst>
        </pc:spChg>
      </pc:sldChg>
      <pc:sldChg chg="modSp add">
        <pc:chgData name="B F" userId="d0285cc58081712f" providerId="LiveId" clId="{5EB5DA7F-CF0B-431F-B0F8-F479F69013CC}" dt="2017-09-11T17:24:09.073" v="1369" actId="20577"/>
        <pc:sldMkLst>
          <pc:docMk/>
          <pc:sldMk cId="887446938" sldId="262"/>
        </pc:sldMkLst>
        <pc:spChg chg="mod">
          <ac:chgData name="B F" userId="d0285cc58081712f" providerId="LiveId" clId="{5EB5DA7F-CF0B-431F-B0F8-F479F69013CC}" dt="2017-09-11T17:22:04.393" v="1368" actId="20577"/>
          <ac:spMkLst>
            <pc:docMk/>
            <pc:sldMk cId="887446938" sldId="262"/>
            <ac:spMk id="2" creationId="{EC4BD299-BC6C-4775-8E83-D0C2D4F0329A}"/>
          </ac:spMkLst>
        </pc:spChg>
        <pc:spChg chg="mod">
          <ac:chgData name="B F" userId="d0285cc58081712f" providerId="LiveId" clId="{5EB5DA7F-CF0B-431F-B0F8-F479F69013CC}" dt="2017-09-11T17:24:09.073" v="1369" actId="20577"/>
          <ac:spMkLst>
            <pc:docMk/>
            <pc:sldMk cId="887446938" sldId="262"/>
            <ac:spMk id="3" creationId="{E640F3FA-0A95-42BF-82EE-F4770A5DE1EB}"/>
          </ac:spMkLst>
        </pc:spChg>
      </pc:sldChg>
      <pc:sldChg chg="addSp delSp modSp">
        <pc:chgData name="B F" userId="d0285cc58081712f" providerId="LiveId" clId="{5EB5DA7F-CF0B-431F-B0F8-F479F69013CC}" dt="2017-09-12T20:31:09.449" v="6618" actId="26606"/>
        <pc:sldMkLst>
          <pc:docMk/>
          <pc:sldMk cId="1434554296" sldId="268"/>
        </pc:sldMkLst>
        <pc:spChg chg="mod">
          <ac:chgData name="B F" userId="d0285cc58081712f" providerId="LiveId" clId="{5EB5DA7F-CF0B-431F-B0F8-F479F69013CC}" dt="2017-09-12T20:31:09.449" v="6618" actId="26606"/>
          <ac:spMkLst>
            <pc:docMk/>
            <pc:sldMk cId="1434554296" sldId="268"/>
            <ac:spMk id="2" creationId="{00000000-0000-0000-0000-000000000000}"/>
          </ac:spMkLst>
        </pc:spChg>
        <pc:spChg chg="mod">
          <ac:chgData name="B F" userId="d0285cc58081712f" providerId="LiveId" clId="{5EB5DA7F-CF0B-431F-B0F8-F479F69013CC}" dt="2017-09-12T20:31:09.449" v="6618" actId="26606"/>
          <ac:spMkLst>
            <pc:docMk/>
            <pc:sldMk cId="1434554296" sldId="268"/>
            <ac:spMk id="3" creationId="{00000000-0000-0000-0000-000000000000}"/>
          </ac:spMkLst>
        </pc:spChg>
        <pc:picChg chg="add del mod">
          <ac:chgData name="B F" userId="d0285cc58081712f" providerId="LiveId" clId="{5EB5DA7F-CF0B-431F-B0F8-F479F69013CC}" dt="2017-09-12T20:31:04.102" v="6615" actId="478"/>
          <ac:picMkLst>
            <pc:docMk/>
            <pc:sldMk cId="1434554296" sldId="268"/>
            <ac:picMk id="5" creationId="{0BED489D-BA7B-4AB8-8299-D7518DA9F8AC}"/>
          </ac:picMkLst>
        </pc:picChg>
        <pc:picChg chg="add mod ord">
          <ac:chgData name="B F" userId="d0285cc58081712f" providerId="LiveId" clId="{5EB5DA7F-CF0B-431F-B0F8-F479F69013CC}" dt="2017-09-12T20:31:09.449" v="6618" actId="26606"/>
          <ac:picMkLst>
            <pc:docMk/>
            <pc:sldMk cId="1434554296" sldId="268"/>
            <ac:picMk id="7" creationId="{694ECA04-A10D-465A-91E7-F9938C92498F}"/>
          </ac:picMkLst>
        </pc:picChg>
      </pc:sldChg>
      <pc:sldChg chg="addSp modSp">
        <pc:chgData name="B F" userId="d0285cc58081712f" providerId="LiveId" clId="{5EB5DA7F-CF0B-431F-B0F8-F479F69013CC}" dt="2017-09-12T18:15:46.619" v="1990" actId="20577"/>
        <pc:sldMkLst>
          <pc:docMk/>
          <pc:sldMk cId="2128567994" sldId="269"/>
        </pc:sldMkLst>
        <pc:spChg chg="add mod">
          <ac:chgData name="B F" userId="d0285cc58081712f" providerId="LiveId" clId="{5EB5DA7F-CF0B-431F-B0F8-F479F69013CC}" dt="2017-09-12T18:15:46.619" v="1990" actId="20577"/>
          <ac:spMkLst>
            <pc:docMk/>
            <pc:sldMk cId="2128567994" sldId="269"/>
            <ac:spMk id="3" creationId="{7F31197B-341C-4C4B-B464-0544FD6366E5}"/>
          </ac:spMkLst>
        </pc:spChg>
      </pc:sldChg>
      <pc:sldChg chg="modSp">
        <pc:chgData name="B F" userId="d0285cc58081712f" providerId="LiveId" clId="{5EB5DA7F-CF0B-431F-B0F8-F479F69013CC}" dt="2017-09-12T19:12:48.086" v="3760" actId="20577"/>
        <pc:sldMkLst>
          <pc:docMk/>
          <pc:sldMk cId="2541135731" sldId="271"/>
        </pc:sldMkLst>
        <pc:spChg chg="mod">
          <ac:chgData name="B F" userId="d0285cc58081712f" providerId="LiveId" clId="{5EB5DA7F-CF0B-431F-B0F8-F479F69013CC}" dt="2017-09-12T19:12:48.086" v="3760" actId="20577"/>
          <ac:spMkLst>
            <pc:docMk/>
            <pc:sldMk cId="2541135731" sldId="271"/>
            <ac:spMk id="3" creationId="{00000000-0000-0000-0000-000000000000}"/>
          </ac:spMkLst>
        </pc:spChg>
      </pc:sldChg>
      <pc:sldChg chg="modSp">
        <pc:chgData name="B F" userId="d0285cc58081712f" providerId="LiveId" clId="{5EB5DA7F-CF0B-431F-B0F8-F479F69013CC}" dt="2017-09-12T19:11:45.564" v="3701" actId="20577"/>
        <pc:sldMkLst>
          <pc:docMk/>
          <pc:sldMk cId="742920219" sldId="272"/>
        </pc:sldMkLst>
        <pc:spChg chg="mod">
          <ac:chgData name="B F" userId="d0285cc58081712f" providerId="LiveId" clId="{5EB5DA7F-CF0B-431F-B0F8-F479F69013CC}" dt="2017-09-12T19:11:45.564" v="3701" actId="20577"/>
          <ac:spMkLst>
            <pc:docMk/>
            <pc:sldMk cId="742920219" sldId="272"/>
            <ac:spMk id="3" creationId="{00000000-0000-0000-0000-000000000000}"/>
          </ac:spMkLst>
        </pc:spChg>
      </pc:sldChg>
      <pc:sldChg chg="addSp delSp modSp">
        <pc:chgData name="B F" userId="d0285cc58081712f" providerId="LiveId" clId="{5EB5DA7F-CF0B-431F-B0F8-F479F69013CC}" dt="2017-09-12T19:27:51.730" v="4061" actId="1076"/>
        <pc:sldMkLst>
          <pc:docMk/>
          <pc:sldMk cId="1423938163" sldId="273"/>
        </pc:sldMkLst>
        <pc:spChg chg="mod">
          <ac:chgData name="B F" userId="d0285cc58081712f" providerId="LiveId" clId="{5EB5DA7F-CF0B-431F-B0F8-F479F69013CC}" dt="2017-09-12T19:26:40.393" v="4052" actId="26606"/>
          <ac:spMkLst>
            <pc:docMk/>
            <pc:sldMk cId="1423938163" sldId="273"/>
            <ac:spMk id="2" creationId="{00000000-0000-0000-0000-000000000000}"/>
          </ac:spMkLst>
        </pc:spChg>
        <pc:spChg chg="mod">
          <ac:chgData name="B F" userId="d0285cc58081712f" providerId="LiveId" clId="{5EB5DA7F-CF0B-431F-B0F8-F479F69013CC}" dt="2017-09-12T19:26:40.393" v="4052" actId="26606"/>
          <ac:spMkLst>
            <pc:docMk/>
            <pc:sldMk cId="1423938163" sldId="273"/>
            <ac:spMk id="3" creationId="{00000000-0000-0000-0000-000000000000}"/>
          </ac:spMkLst>
        </pc:spChg>
        <pc:spChg chg="add del">
          <ac:chgData name="B F" userId="d0285cc58081712f" providerId="LiveId" clId="{5EB5DA7F-CF0B-431F-B0F8-F479F69013CC}" dt="2017-09-12T19:26:29.713" v="4048" actId="26606"/>
          <ac:spMkLst>
            <pc:docMk/>
            <pc:sldMk cId="1423938163" sldId="273"/>
            <ac:spMk id="10" creationId="{00000000-0000-0000-0000-000000000000}"/>
          </ac:spMkLst>
        </pc:spChg>
        <pc:picChg chg="add mod ord">
          <ac:chgData name="B F" userId="d0285cc58081712f" providerId="LiveId" clId="{5EB5DA7F-CF0B-431F-B0F8-F479F69013CC}" dt="2017-09-12T19:27:51.730" v="4061" actId="1076"/>
          <ac:picMkLst>
            <pc:docMk/>
            <pc:sldMk cId="1423938163" sldId="273"/>
            <ac:picMk id="5" creationId="{72C68DEC-9F32-4D06-9063-CD61FA111148}"/>
          </ac:picMkLst>
        </pc:picChg>
        <pc:cxnChg chg="add del">
          <ac:chgData name="B F" userId="d0285cc58081712f" providerId="LiveId" clId="{5EB5DA7F-CF0B-431F-B0F8-F479F69013CC}" dt="2017-09-12T19:26:29.713" v="4048" actId="26606"/>
          <ac:cxnSpMkLst>
            <pc:docMk/>
            <pc:sldMk cId="1423938163" sldId="273"/>
            <ac:cxnSpMk id="12" creationId="{00000000-0000-0000-0000-000000000000}"/>
          </ac:cxnSpMkLst>
        </pc:cxnChg>
      </pc:sldChg>
      <pc:sldChg chg="modSp">
        <pc:chgData name="B F" userId="d0285cc58081712f" providerId="LiveId" clId="{5EB5DA7F-CF0B-431F-B0F8-F479F69013CC}" dt="2017-09-12T19:41:36.826" v="4963" actId="20577"/>
        <pc:sldMkLst>
          <pc:docMk/>
          <pc:sldMk cId="2932524716" sldId="274"/>
        </pc:sldMkLst>
        <pc:spChg chg="mod">
          <ac:chgData name="B F" userId="d0285cc58081712f" providerId="LiveId" clId="{5EB5DA7F-CF0B-431F-B0F8-F479F69013CC}" dt="2017-09-12T19:41:36.826" v="4963" actId="20577"/>
          <ac:spMkLst>
            <pc:docMk/>
            <pc:sldMk cId="2932524716" sldId="274"/>
            <ac:spMk id="3" creationId="{00000000-0000-0000-0000-000000000000}"/>
          </ac:spMkLst>
        </pc:spChg>
      </pc:sldChg>
      <pc:sldChg chg="addSp modSp">
        <pc:chgData name="B F" userId="d0285cc58081712f" providerId="LiveId" clId="{5EB5DA7F-CF0B-431F-B0F8-F479F69013CC}" dt="2017-09-12T19:59:43.668" v="5784" actId="1076"/>
        <pc:sldMkLst>
          <pc:docMk/>
          <pc:sldMk cId="913227759" sldId="275"/>
        </pc:sldMkLst>
        <pc:spChg chg="mod">
          <ac:chgData name="B F" userId="d0285cc58081712f" providerId="LiveId" clId="{5EB5DA7F-CF0B-431F-B0F8-F479F69013CC}" dt="2017-09-12T19:57:06.023" v="5766" actId="26606"/>
          <ac:spMkLst>
            <pc:docMk/>
            <pc:sldMk cId="913227759" sldId="275"/>
            <ac:spMk id="2" creationId="{00000000-0000-0000-0000-000000000000}"/>
          </ac:spMkLst>
        </pc:spChg>
        <pc:spChg chg="mod">
          <ac:chgData name="B F" userId="d0285cc58081712f" providerId="LiveId" clId="{5EB5DA7F-CF0B-431F-B0F8-F479F69013CC}" dt="2017-09-12T19:57:06.023" v="5766" actId="26606"/>
          <ac:spMkLst>
            <pc:docMk/>
            <pc:sldMk cId="913227759" sldId="275"/>
            <ac:spMk id="3" creationId="{00000000-0000-0000-0000-000000000000}"/>
          </ac:spMkLst>
        </pc:spChg>
        <pc:picChg chg="add mod ord modCrop">
          <ac:chgData name="B F" userId="d0285cc58081712f" providerId="LiveId" clId="{5EB5DA7F-CF0B-431F-B0F8-F479F69013CC}" dt="2017-09-12T19:59:43.668" v="5784" actId="1076"/>
          <ac:picMkLst>
            <pc:docMk/>
            <pc:sldMk cId="913227759" sldId="275"/>
            <ac:picMk id="5" creationId="{3141DBE9-3D81-4D49-8C67-AA11B6D13FC2}"/>
          </ac:picMkLst>
        </pc:picChg>
      </pc:sldChg>
      <pc:sldChg chg="modSp">
        <pc:chgData name="B F" userId="d0285cc58081712f" providerId="LiveId" clId="{5EB5DA7F-CF0B-431F-B0F8-F479F69013CC}" dt="2017-09-12T20:15:29.574" v="6083" actId="20577"/>
        <pc:sldMkLst>
          <pc:docMk/>
          <pc:sldMk cId="155308192" sldId="276"/>
        </pc:sldMkLst>
        <pc:spChg chg="mod">
          <ac:chgData name="B F" userId="d0285cc58081712f" providerId="LiveId" clId="{5EB5DA7F-CF0B-431F-B0F8-F479F69013CC}" dt="2017-09-12T20:15:29.574" v="6083" actId="20577"/>
          <ac:spMkLst>
            <pc:docMk/>
            <pc:sldMk cId="155308192" sldId="276"/>
            <ac:spMk id="3" creationId="{00000000-0000-0000-0000-000000000000}"/>
          </ac:spMkLst>
        </pc:spChg>
      </pc:sldChg>
      <pc:sldChg chg="modSp">
        <pc:chgData name="B F" userId="d0285cc58081712f" providerId="LiveId" clId="{5EB5DA7F-CF0B-431F-B0F8-F479F69013CC}" dt="2017-09-12T20:25:00.120" v="6609" actId="20577"/>
        <pc:sldMkLst>
          <pc:docMk/>
          <pc:sldMk cId="700278175" sldId="277"/>
        </pc:sldMkLst>
        <pc:spChg chg="mod">
          <ac:chgData name="B F" userId="d0285cc58081712f" providerId="LiveId" clId="{5EB5DA7F-CF0B-431F-B0F8-F479F69013CC}" dt="2017-09-12T20:25:00.120" v="6609" actId="20577"/>
          <ac:spMkLst>
            <pc:docMk/>
            <pc:sldMk cId="700278175" sldId="277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4FFCA-E087-44E0-A09B-67FA8A1F375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a-DK"/>
        </a:p>
      </dgm:t>
    </dgm:pt>
    <dgm:pt modelId="{2988278C-DE57-461C-B2EE-C407FF9BED5C}">
      <dgm:prSet phldrT="[Tekst]"/>
      <dgm:spPr/>
      <dgm:t>
        <a:bodyPr/>
        <a:lstStyle/>
        <a:p>
          <a:r>
            <a:rPr lang="da-DK" dirty="0"/>
            <a:t>SLA</a:t>
          </a:r>
        </a:p>
      </dgm:t>
    </dgm:pt>
    <dgm:pt modelId="{CFDB2BAD-263E-4028-A115-C14244BE38B7}" type="parTrans" cxnId="{167CB7D8-ACC0-4465-9F30-EC825BD41353}">
      <dgm:prSet/>
      <dgm:spPr/>
      <dgm:t>
        <a:bodyPr/>
        <a:lstStyle/>
        <a:p>
          <a:endParaRPr lang="da-DK"/>
        </a:p>
      </dgm:t>
    </dgm:pt>
    <dgm:pt modelId="{79EFC250-4CD4-4590-84F1-FCC386A638A7}" type="sibTrans" cxnId="{167CB7D8-ACC0-4465-9F30-EC825BD41353}">
      <dgm:prSet/>
      <dgm:spPr/>
      <dgm:t>
        <a:bodyPr/>
        <a:lstStyle/>
        <a:p>
          <a:endParaRPr lang="da-DK"/>
        </a:p>
      </dgm:t>
    </dgm:pt>
    <dgm:pt modelId="{DEB6DA08-5544-486A-AC11-60BA27255170}">
      <dgm:prSet phldrT="[Tekst]"/>
      <dgm:spPr/>
      <dgm:t>
        <a:bodyPr/>
        <a:lstStyle/>
        <a:p>
          <a:r>
            <a:rPr lang="da-DK" dirty="0"/>
            <a:t>Servicebaseret SLA</a:t>
          </a:r>
        </a:p>
      </dgm:t>
    </dgm:pt>
    <dgm:pt modelId="{9CDB6B91-95F3-4404-94D2-ED0AF41403C7}" type="parTrans" cxnId="{CADD16C1-4296-4E3A-AC7E-E9FF7A3466C9}">
      <dgm:prSet/>
      <dgm:spPr/>
      <dgm:t>
        <a:bodyPr/>
        <a:lstStyle/>
        <a:p>
          <a:endParaRPr lang="da-DK"/>
        </a:p>
      </dgm:t>
    </dgm:pt>
    <dgm:pt modelId="{E2132E78-AFA8-46C7-BD5E-BF16DCC85B59}" type="sibTrans" cxnId="{CADD16C1-4296-4E3A-AC7E-E9FF7A3466C9}">
      <dgm:prSet/>
      <dgm:spPr/>
      <dgm:t>
        <a:bodyPr/>
        <a:lstStyle/>
        <a:p>
          <a:endParaRPr lang="da-DK"/>
        </a:p>
      </dgm:t>
    </dgm:pt>
    <dgm:pt modelId="{72E3B82A-76E3-4344-87C8-C7F5EB28EC89}">
      <dgm:prSet phldrT="[Tekst]"/>
      <dgm:spPr/>
      <dgm:t>
        <a:bodyPr/>
        <a:lstStyle/>
        <a:p>
          <a:r>
            <a:rPr lang="da-DK" dirty="0"/>
            <a:t>Kundebaseret SLA</a:t>
          </a:r>
        </a:p>
      </dgm:t>
    </dgm:pt>
    <dgm:pt modelId="{0643F2C2-DE70-4168-A604-8EBB6673CCB4}" type="parTrans" cxnId="{8370EAF1-3210-4CA2-89B3-A817C8EC63F3}">
      <dgm:prSet/>
      <dgm:spPr/>
      <dgm:t>
        <a:bodyPr/>
        <a:lstStyle/>
        <a:p>
          <a:endParaRPr lang="da-DK"/>
        </a:p>
      </dgm:t>
    </dgm:pt>
    <dgm:pt modelId="{1B8F02F7-4453-4081-B44C-70DD800534E9}" type="sibTrans" cxnId="{8370EAF1-3210-4CA2-89B3-A817C8EC63F3}">
      <dgm:prSet/>
      <dgm:spPr/>
      <dgm:t>
        <a:bodyPr/>
        <a:lstStyle/>
        <a:p>
          <a:endParaRPr lang="da-DK"/>
        </a:p>
      </dgm:t>
    </dgm:pt>
    <dgm:pt modelId="{49E5B3A3-7AA2-4AF1-B33C-FAF787E16301}">
      <dgm:prSet phldrT="[Tekst]"/>
      <dgm:spPr/>
      <dgm:t>
        <a:bodyPr/>
        <a:lstStyle/>
        <a:p>
          <a:r>
            <a:rPr lang="da-DK" dirty="0"/>
            <a:t>SLA med flere niveauer (</a:t>
          </a:r>
          <a:r>
            <a:rPr lang="da-DK" dirty="0" err="1"/>
            <a:t>multilevel</a:t>
          </a:r>
          <a:r>
            <a:rPr lang="da-DK" dirty="0"/>
            <a:t>)</a:t>
          </a:r>
        </a:p>
      </dgm:t>
    </dgm:pt>
    <dgm:pt modelId="{EDE12B78-9EDC-4054-BD0C-DAC2A96E9F36}" type="parTrans" cxnId="{1FAAB891-D8B1-42C1-A1D6-B31BE7064F56}">
      <dgm:prSet/>
      <dgm:spPr/>
      <dgm:t>
        <a:bodyPr/>
        <a:lstStyle/>
        <a:p>
          <a:endParaRPr lang="da-DK"/>
        </a:p>
      </dgm:t>
    </dgm:pt>
    <dgm:pt modelId="{C4484B7F-8BF1-4AEA-94DB-9233992EB344}" type="sibTrans" cxnId="{1FAAB891-D8B1-42C1-A1D6-B31BE7064F56}">
      <dgm:prSet/>
      <dgm:spPr/>
      <dgm:t>
        <a:bodyPr/>
        <a:lstStyle/>
        <a:p>
          <a:endParaRPr lang="da-DK"/>
        </a:p>
      </dgm:t>
    </dgm:pt>
    <dgm:pt modelId="{5ACA8F51-BD92-43A1-AB19-A8FEE2C801F1}">
      <dgm:prSet/>
      <dgm:spPr/>
      <dgm:t>
        <a:bodyPr/>
        <a:lstStyle/>
        <a:p>
          <a:r>
            <a:rPr lang="da-DK" dirty="0"/>
            <a:t>Servicebaseret SLA</a:t>
          </a:r>
        </a:p>
      </dgm:t>
    </dgm:pt>
    <dgm:pt modelId="{DE143C97-D30E-43DA-B5B2-E2E2812DC7A9}" type="parTrans" cxnId="{4BE713D4-03DD-410B-984F-D01812B65BD1}">
      <dgm:prSet/>
      <dgm:spPr/>
      <dgm:t>
        <a:bodyPr/>
        <a:lstStyle/>
        <a:p>
          <a:endParaRPr lang="da-DK"/>
        </a:p>
      </dgm:t>
    </dgm:pt>
    <dgm:pt modelId="{E982D3F8-6375-492E-8A3E-20E3D79718F9}" type="sibTrans" cxnId="{4BE713D4-03DD-410B-984F-D01812B65BD1}">
      <dgm:prSet/>
      <dgm:spPr/>
      <dgm:t>
        <a:bodyPr/>
        <a:lstStyle/>
        <a:p>
          <a:endParaRPr lang="da-DK"/>
        </a:p>
      </dgm:t>
    </dgm:pt>
    <dgm:pt modelId="{9F042784-5FA4-4727-8FB6-04F3CDDD6664}">
      <dgm:prSet/>
      <dgm:spPr/>
      <dgm:t>
        <a:bodyPr/>
        <a:lstStyle/>
        <a:p>
          <a:r>
            <a:rPr lang="da-DK" dirty="0"/>
            <a:t>Kunde-/afdelingsbaseret SLA</a:t>
          </a:r>
        </a:p>
      </dgm:t>
    </dgm:pt>
    <dgm:pt modelId="{B08BEF5D-0334-4316-ADF6-05FCD53967F8}" type="parTrans" cxnId="{9E2F8A80-12BA-403E-9230-0AEC02249279}">
      <dgm:prSet/>
      <dgm:spPr/>
      <dgm:t>
        <a:bodyPr/>
        <a:lstStyle/>
        <a:p>
          <a:endParaRPr lang="da-DK"/>
        </a:p>
      </dgm:t>
    </dgm:pt>
    <dgm:pt modelId="{48973CF3-8771-4DE3-96E3-F20C43F0BC96}" type="sibTrans" cxnId="{9E2F8A80-12BA-403E-9230-0AEC02249279}">
      <dgm:prSet/>
      <dgm:spPr/>
      <dgm:t>
        <a:bodyPr/>
        <a:lstStyle/>
        <a:p>
          <a:endParaRPr lang="da-DK"/>
        </a:p>
      </dgm:t>
    </dgm:pt>
    <dgm:pt modelId="{73176C6F-B9A3-494A-8913-0B0C273E1042}">
      <dgm:prSet/>
      <dgm:spPr/>
      <dgm:t>
        <a:bodyPr/>
        <a:lstStyle/>
        <a:p>
          <a:r>
            <a:rPr lang="da-DK" dirty="0"/>
            <a:t>Virksomhedsbaseret SLA</a:t>
          </a:r>
        </a:p>
      </dgm:t>
    </dgm:pt>
    <dgm:pt modelId="{28473A3F-DF25-4D74-97C6-B1704142E9D3}" type="parTrans" cxnId="{E880EB9F-F4E1-4BD4-8235-EFB0F899F0A2}">
      <dgm:prSet/>
      <dgm:spPr/>
      <dgm:t>
        <a:bodyPr/>
        <a:lstStyle/>
        <a:p>
          <a:endParaRPr lang="da-DK"/>
        </a:p>
      </dgm:t>
    </dgm:pt>
    <dgm:pt modelId="{B2A5C0B9-F6CC-4EC7-85AB-022C07B20BE0}" type="sibTrans" cxnId="{E880EB9F-F4E1-4BD4-8235-EFB0F899F0A2}">
      <dgm:prSet/>
      <dgm:spPr/>
      <dgm:t>
        <a:bodyPr/>
        <a:lstStyle/>
        <a:p>
          <a:endParaRPr lang="da-DK"/>
        </a:p>
      </dgm:t>
    </dgm:pt>
    <dgm:pt modelId="{FEBF42B1-C110-45B9-9F05-0BA4D27AE0C3}" type="pres">
      <dgm:prSet presAssocID="{4ED4FFCA-E087-44E0-A09B-67FA8A1F37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a-DK"/>
        </a:p>
      </dgm:t>
    </dgm:pt>
    <dgm:pt modelId="{C4FD1F56-1379-4F12-9D7C-3F35C9CFD8C6}" type="pres">
      <dgm:prSet presAssocID="{2988278C-DE57-461C-B2EE-C407FF9BED5C}" presName="root1" presStyleCnt="0"/>
      <dgm:spPr/>
    </dgm:pt>
    <dgm:pt modelId="{2E384A44-74DA-4D94-BBC0-057CF70D20F2}" type="pres">
      <dgm:prSet presAssocID="{2988278C-DE57-461C-B2EE-C407FF9BED5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6EB49B3E-4C14-4344-8A8A-A26E77B8D579}" type="pres">
      <dgm:prSet presAssocID="{2988278C-DE57-461C-B2EE-C407FF9BED5C}" presName="level2hierChild" presStyleCnt="0"/>
      <dgm:spPr/>
    </dgm:pt>
    <dgm:pt modelId="{383C246C-EAA6-452C-B5FE-E7DBF2F0D812}" type="pres">
      <dgm:prSet presAssocID="{9CDB6B91-95F3-4404-94D2-ED0AF41403C7}" presName="conn2-1" presStyleLbl="parChTrans1D2" presStyleIdx="0" presStyleCnt="3"/>
      <dgm:spPr/>
      <dgm:t>
        <a:bodyPr/>
        <a:lstStyle/>
        <a:p>
          <a:endParaRPr lang="da-DK"/>
        </a:p>
      </dgm:t>
    </dgm:pt>
    <dgm:pt modelId="{4D9CCAC1-745B-474A-91DB-B662D4CE4338}" type="pres">
      <dgm:prSet presAssocID="{9CDB6B91-95F3-4404-94D2-ED0AF41403C7}" presName="connTx" presStyleLbl="parChTrans1D2" presStyleIdx="0" presStyleCnt="3"/>
      <dgm:spPr/>
      <dgm:t>
        <a:bodyPr/>
        <a:lstStyle/>
        <a:p>
          <a:endParaRPr lang="da-DK"/>
        </a:p>
      </dgm:t>
    </dgm:pt>
    <dgm:pt modelId="{47AFBB98-2E92-46DF-9ED1-ADFE096E108C}" type="pres">
      <dgm:prSet presAssocID="{DEB6DA08-5544-486A-AC11-60BA27255170}" presName="root2" presStyleCnt="0"/>
      <dgm:spPr/>
    </dgm:pt>
    <dgm:pt modelId="{13C272D0-7CF3-42B8-9A74-8488826075DB}" type="pres">
      <dgm:prSet presAssocID="{DEB6DA08-5544-486A-AC11-60BA27255170}" presName="LevelTwoTextNode" presStyleLbl="node2" presStyleIdx="0" presStyleCnt="3" custLinFactNeighborY="-18397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2E977E11-DBD4-49C8-A2C7-76E77247828F}" type="pres">
      <dgm:prSet presAssocID="{DEB6DA08-5544-486A-AC11-60BA27255170}" presName="level3hierChild" presStyleCnt="0"/>
      <dgm:spPr/>
    </dgm:pt>
    <dgm:pt modelId="{93E48BC5-BD38-4018-9067-296DDD26ACC5}" type="pres">
      <dgm:prSet presAssocID="{0643F2C2-DE70-4168-A604-8EBB6673CCB4}" presName="conn2-1" presStyleLbl="parChTrans1D2" presStyleIdx="1" presStyleCnt="3"/>
      <dgm:spPr/>
      <dgm:t>
        <a:bodyPr/>
        <a:lstStyle/>
        <a:p>
          <a:endParaRPr lang="da-DK"/>
        </a:p>
      </dgm:t>
    </dgm:pt>
    <dgm:pt modelId="{4B9CF832-7CAD-4BD2-B841-5B5EF9C27161}" type="pres">
      <dgm:prSet presAssocID="{0643F2C2-DE70-4168-A604-8EBB6673CCB4}" presName="connTx" presStyleLbl="parChTrans1D2" presStyleIdx="1" presStyleCnt="3"/>
      <dgm:spPr/>
      <dgm:t>
        <a:bodyPr/>
        <a:lstStyle/>
        <a:p>
          <a:endParaRPr lang="da-DK"/>
        </a:p>
      </dgm:t>
    </dgm:pt>
    <dgm:pt modelId="{CC53176C-268C-4C8F-996A-27EACDC32238}" type="pres">
      <dgm:prSet presAssocID="{72E3B82A-76E3-4344-87C8-C7F5EB28EC89}" presName="root2" presStyleCnt="0"/>
      <dgm:spPr/>
    </dgm:pt>
    <dgm:pt modelId="{CDFC98A6-8BF9-4689-9D9F-25D39EC61572}" type="pres">
      <dgm:prSet presAssocID="{72E3B82A-76E3-4344-87C8-C7F5EB28EC89}" presName="LevelTwoTextNode" presStyleLbl="node2" presStyleIdx="1" presStyleCnt="3" custLinFactNeighborY="-3579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13C68200-561E-423B-B584-877ECEE00D90}" type="pres">
      <dgm:prSet presAssocID="{72E3B82A-76E3-4344-87C8-C7F5EB28EC89}" presName="level3hierChild" presStyleCnt="0"/>
      <dgm:spPr/>
    </dgm:pt>
    <dgm:pt modelId="{7C0585A5-B9F5-4C77-B223-76671C36B4A2}" type="pres">
      <dgm:prSet presAssocID="{EDE12B78-9EDC-4054-BD0C-DAC2A96E9F36}" presName="conn2-1" presStyleLbl="parChTrans1D2" presStyleIdx="2" presStyleCnt="3"/>
      <dgm:spPr/>
      <dgm:t>
        <a:bodyPr/>
        <a:lstStyle/>
        <a:p>
          <a:endParaRPr lang="da-DK"/>
        </a:p>
      </dgm:t>
    </dgm:pt>
    <dgm:pt modelId="{1BD7A7F5-C742-45ED-9B54-D069CD072D6D}" type="pres">
      <dgm:prSet presAssocID="{EDE12B78-9EDC-4054-BD0C-DAC2A96E9F36}" presName="connTx" presStyleLbl="parChTrans1D2" presStyleIdx="2" presStyleCnt="3"/>
      <dgm:spPr/>
      <dgm:t>
        <a:bodyPr/>
        <a:lstStyle/>
        <a:p>
          <a:endParaRPr lang="da-DK"/>
        </a:p>
      </dgm:t>
    </dgm:pt>
    <dgm:pt modelId="{A48E92A0-6E39-4EFC-8234-8E812C5B98C8}" type="pres">
      <dgm:prSet presAssocID="{49E5B3A3-7AA2-4AF1-B33C-FAF787E16301}" presName="root2" presStyleCnt="0"/>
      <dgm:spPr/>
    </dgm:pt>
    <dgm:pt modelId="{FE5C314D-E0AE-4D50-B247-E482D3DB6B1A}" type="pres">
      <dgm:prSet presAssocID="{49E5B3A3-7AA2-4AF1-B33C-FAF787E1630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C986B6A1-AFBD-4457-AB52-E335FD115364}" type="pres">
      <dgm:prSet presAssocID="{49E5B3A3-7AA2-4AF1-B33C-FAF787E16301}" presName="level3hierChild" presStyleCnt="0"/>
      <dgm:spPr/>
    </dgm:pt>
    <dgm:pt modelId="{E3607EE5-592A-479D-A6CA-D83F09F9388A}" type="pres">
      <dgm:prSet presAssocID="{DE143C97-D30E-43DA-B5B2-E2E2812DC7A9}" presName="conn2-1" presStyleLbl="parChTrans1D3" presStyleIdx="0" presStyleCnt="3"/>
      <dgm:spPr/>
      <dgm:t>
        <a:bodyPr/>
        <a:lstStyle/>
        <a:p>
          <a:endParaRPr lang="da-DK"/>
        </a:p>
      </dgm:t>
    </dgm:pt>
    <dgm:pt modelId="{26F78D10-9DEF-40FD-80F4-4E7ACD536098}" type="pres">
      <dgm:prSet presAssocID="{DE143C97-D30E-43DA-B5B2-E2E2812DC7A9}" presName="connTx" presStyleLbl="parChTrans1D3" presStyleIdx="0" presStyleCnt="3"/>
      <dgm:spPr/>
      <dgm:t>
        <a:bodyPr/>
        <a:lstStyle/>
        <a:p>
          <a:endParaRPr lang="da-DK"/>
        </a:p>
      </dgm:t>
    </dgm:pt>
    <dgm:pt modelId="{87E6DBCD-90B6-45C7-A076-38C2D5A2B80B}" type="pres">
      <dgm:prSet presAssocID="{5ACA8F51-BD92-43A1-AB19-A8FEE2C801F1}" presName="root2" presStyleCnt="0"/>
      <dgm:spPr/>
    </dgm:pt>
    <dgm:pt modelId="{D33D282A-91B6-44C0-AEBC-27B014A155FD}" type="pres">
      <dgm:prSet presAssocID="{5ACA8F51-BD92-43A1-AB19-A8FEE2C801F1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E1730610-9BF0-451A-8F1D-DB15A8CDB52F}" type="pres">
      <dgm:prSet presAssocID="{5ACA8F51-BD92-43A1-AB19-A8FEE2C801F1}" presName="level3hierChild" presStyleCnt="0"/>
      <dgm:spPr/>
    </dgm:pt>
    <dgm:pt modelId="{C845D44D-CCD3-4DA9-9542-5EFEE249A22B}" type="pres">
      <dgm:prSet presAssocID="{B08BEF5D-0334-4316-ADF6-05FCD53967F8}" presName="conn2-1" presStyleLbl="parChTrans1D3" presStyleIdx="1" presStyleCnt="3"/>
      <dgm:spPr/>
      <dgm:t>
        <a:bodyPr/>
        <a:lstStyle/>
        <a:p>
          <a:endParaRPr lang="da-DK"/>
        </a:p>
      </dgm:t>
    </dgm:pt>
    <dgm:pt modelId="{466DD943-5C0A-4C40-A144-D67388D6C154}" type="pres">
      <dgm:prSet presAssocID="{B08BEF5D-0334-4316-ADF6-05FCD53967F8}" presName="connTx" presStyleLbl="parChTrans1D3" presStyleIdx="1" presStyleCnt="3"/>
      <dgm:spPr/>
      <dgm:t>
        <a:bodyPr/>
        <a:lstStyle/>
        <a:p>
          <a:endParaRPr lang="da-DK"/>
        </a:p>
      </dgm:t>
    </dgm:pt>
    <dgm:pt modelId="{4BD7E519-8ECE-409D-89FB-077B4FC64D64}" type="pres">
      <dgm:prSet presAssocID="{9F042784-5FA4-4727-8FB6-04F3CDDD6664}" presName="root2" presStyleCnt="0"/>
      <dgm:spPr/>
    </dgm:pt>
    <dgm:pt modelId="{91D0D271-0699-4DAD-9ECB-591002C1E5CD}" type="pres">
      <dgm:prSet presAssocID="{9F042784-5FA4-4727-8FB6-04F3CDDD666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79745A2A-7B4F-4874-90D0-E770CF728C85}" type="pres">
      <dgm:prSet presAssocID="{9F042784-5FA4-4727-8FB6-04F3CDDD6664}" presName="level3hierChild" presStyleCnt="0"/>
      <dgm:spPr/>
    </dgm:pt>
    <dgm:pt modelId="{456A8A6B-F1A6-4D87-8910-9D3F709570CC}" type="pres">
      <dgm:prSet presAssocID="{28473A3F-DF25-4D74-97C6-B1704142E9D3}" presName="conn2-1" presStyleLbl="parChTrans1D3" presStyleIdx="2" presStyleCnt="3"/>
      <dgm:spPr/>
      <dgm:t>
        <a:bodyPr/>
        <a:lstStyle/>
        <a:p>
          <a:endParaRPr lang="da-DK"/>
        </a:p>
      </dgm:t>
    </dgm:pt>
    <dgm:pt modelId="{7844692C-495F-41F2-BCE9-C9B3E0E1CD3F}" type="pres">
      <dgm:prSet presAssocID="{28473A3F-DF25-4D74-97C6-B1704142E9D3}" presName="connTx" presStyleLbl="parChTrans1D3" presStyleIdx="2" presStyleCnt="3"/>
      <dgm:spPr/>
      <dgm:t>
        <a:bodyPr/>
        <a:lstStyle/>
        <a:p>
          <a:endParaRPr lang="da-DK"/>
        </a:p>
      </dgm:t>
    </dgm:pt>
    <dgm:pt modelId="{EF47962A-A046-42F6-8123-A2701841F219}" type="pres">
      <dgm:prSet presAssocID="{73176C6F-B9A3-494A-8913-0B0C273E1042}" presName="root2" presStyleCnt="0"/>
      <dgm:spPr/>
    </dgm:pt>
    <dgm:pt modelId="{AC1A1A4A-960C-435B-8C8C-64AF5D6F647B}" type="pres">
      <dgm:prSet presAssocID="{73176C6F-B9A3-494A-8913-0B0C273E1042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da-DK"/>
        </a:p>
      </dgm:t>
    </dgm:pt>
    <dgm:pt modelId="{AD1CB894-7249-4CCD-901E-42DDAF1E1A1A}" type="pres">
      <dgm:prSet presAssocID="{73176C6F-B9A3-494A-8913-0B0C273E1042}" presName="level3hierChild" presStyleCnt="0"/>
      <dgm:spPr/>
    </dgm:pt>
  </dgm:ptLst>
  <dgm:cxnLst>
    <dgm:cxn modelId="{0CC315DE-B422-44FB-B1C9-AB1FD9193C09}" type="presOf" srcId="{DE143C97-D30E-43DA-B5B2-E2E2812DC7A9}" destId="{26F78D10-9DEF-40FD-80F4-4E7ACD536098}" srcOrd="1" destOrd="0" presId="urn:microsoft.com/office/officeart/2005/8/layout/hierarchy2"/>
    <dgm:cxn modelId="{661EC07A-FE6C-4649-8CEA-C89AE5528CCA}" type="presOf" srcId="{0643F2C2-DE70-4168-A604-8EBB6673CCB4}" destId="{93E48BC5-BD38-4018-9067-296DDD26ACC5}" srcOrd="0" destOrd="0" presId="urn:microsoft.com/office/officeart/2005/8/layout/hierarchy2"/>
    <dgm:cxn modelId="{167CB7D8-ACC0-4465-9F30-EC825BD41353}" srcId="{4ED4FFCA-E087-44E0-A09B-67FA8A1F375D}" destId="{2988278C-DE57-461C-B2EE-C407FF9BED5C}" srcOrd="0" destOrd="0" parTransId="{CFDB2BAD-263E-4028-A115-C14244BE38B7}" sibTransId="{79EFC250-4CD4-4590-84F1-FCC386A638A7}"/>
    <dgm:cxn modelId="{9E2F8A80-12BA-403E-9230-0AEC02249279}" srcId="{49E5B3A3-7AA2-4AF1-B33C-FAF787E16301}" destId="{9F042784-5FA4-4727-8FB6-04F3CDDD6664}" srcOrd="1" destOrd="0" parTransId="{B08BEF5D-0334-4316-ADF6-05FCD53967F8}" sibTransId="{48973CF3-8771-4DE3-96E3-F20C43F0BC96}"/>
    <dgm:cxn modelId="{DAE1A098-6A97-459D-BAB6-C653DFC52106}" type="presOf" srcId="{DE143C97-D30E-43DA-B5B2-E2E2812DC7A9}" destId="{E3607EE5-592A-479D-A6CA-D83F09F9388A}" srcOrd="0" destOrd="0" presId="urn:microsoft.com/office/officeart/2005/8/layout/hierarchy2"/>
    <dgm:cxn modelId="{0CC49D99-76AB-4D9F-9CF4-1D11F08ADE46}" type="presOf" srcId="{9F042784-5FA4-4727-8FB6-04F3CDDD6664}" destId="{91D0D271-0699-4DAD-9ECB-591002C1E5CD}" srcOrd="0" destOrd="0" presId="urn:microsoft.com/office/officeart/2005/8/layout/hierarchy2"/>
    <dgm:cxn modelId="{4F328949-3FC8-41B0-BDF5-64505BAD8556}" type="presOf" srcId="{49E5B3A3-7AA2-4AF1-B33C-FAF787E16301}" destId="{FE5C314D-E0AE-4D50-B247-E482D3DB6B1A}" srcOrd="0" destOrd="0" presId="urn:microsoft.com/office/officeart/2005/8/layout/hierarchy2"/>
    <dgm:cxn modelId="{988E4AB4-4801-463A-BA3E-B6C36978B280}" type="presOf" srcId="{B08BEF5D-0334-4316-ADF6-05FCD53967F8}" destId="{466DD943-5C0A-4C40-A144-D67388D6C154}" srcOrd="1" destOrd="0" presId="urn:microsoft.com/office/officeart/2005/8/layout/hierarchy2"/>
    <dgm:cxn modelId="{F2BAB666-46BC-4099-A2DF-49F090B4FCB3}" type="presOf" srcId="{B08BEF5D-0334-4316-ADF6-05FCD53967F8}" destId="{C845D44D-CCD3-4DA9-9542-5EFEE249A22B}" srcOrd="0" destOrd="0" presId="urn:microsoft.com/office/officeart/2005/8/layout/hierarchy2"/>
    <dgm:cxn modelId="{80E2748F-9ED2-4E16-9EBC-F2A1B9ED70AA}" type="presOf" srcId="{28473A3F-DF25-4D74-97C6-B1704142E9D3}" destId="{7844692C-495F-41F2-BCE9-C9B3E0E1CD3F}" srcOrd="1" destOrd="0" presId="urn:microsoft.com/office/officeart/2005/8/layout/hierarchy2"/>
    <dgm:cxn modelId="{E880EB9F-F4E1-4BD4-8235-EFB0F899F0A2}" srcId="{49E5B3A3-7AA2-4AF1-B33C-FAF787E16301}" destId="{73176C6F-B9A3-494A-8913-0B0C273E1042}" srcOrd="2" destOrd="0" parTransId="{28473A3F-DF25-4D74-97C6-B1704142E9D3}" sibTransId="{B2A5C0B9-F6CC-4EC7-85AB-022C07B20BE0}"/>
    <dgm:cxn modelId="{A14F6D68-3BCD-4F91-A04A-5CD18F37C5AB}" type="presOf" srcId="{9CDB6B91-95F3-4404-94D2-ED0AF41403C7}" destId="{4D9CCAC1-745B-474A-91DB-B662D4CE4338}" srcOrd="1" destOrd="0" presId="urn:microsoft.com/office/officeart/2005/8/layout/hierarchy2"/>
    <dgm:cxn modelId="{8370EAF1-3210-4CA2-89B3-A817C8EC63F3}" srcId="{2988278C-DE57-461C-B2EE-C407FF9BED5C}" destId="{72E3B82A-76E3-4344-87C8-C7F5EB28EC89}" srcOrd="1" destOrd="0" parTransId="{0643F2C2-DE70-4168-A604-8EBB6673CCB4}" sibTransId="{1B8F02F7-4453-4081-B44C-70DD800534E9}"/>
    <dgm:cxn modelId="{4BE713D4-03DD-410B-984F-D01812B65BD1}" srcId="{49E5B3A3-7AA2-4AF1-B33C-FAF787E16301}" destId="{5ACA8F51-BD92-43A1-AB19-A8FEE2C801F1}" srcOrd="0" destOrd="0" parTransId="{DE143C97-D30E-43DA-B5B2-E2E2812DC7A9}" sibTransId="{E982D3F8-6375-492E-8A3E-20E3D79718F9}"/>
    <dgm:cxn modelId="{A353001C-C99A-4B97-B1E9-68955295D755}" type="presOf" srcId="{EDE12B78-9EDC-4054-BD0C-DAC2A96E9F36}" destId="{1BD7A7F5-C742-45ED-9B54-D069CD072D6D}" srcOrd="1" destOrd="0" presId="urn:microsoft.com/office/officeart/2005/8/layout/hierarchy2"/>
    <dgm:cxn modelId="{1F015DCC-0EA2-458F-B575-FAFC73F6F301}" type="presOf" srcId="{73176C6F-B9A3-494A-8913-0B0C273E1042}" destId="{AC1A1A4A-960C-435B-8C8C-64AF5D6F647B}" srcOrd="0" destOrd="0" presId="urn:microsoft.com/office/officeart/2005/8/layout/hierarchy2"/>
    <dgm:cxn modelId="{EF11BBB6-6833-4ACF-80E8-386A4973C4A4}" type="presOf" srcId="{0643F2C2-DE70-4168-A604-8EBB6673CCB4}" destId="{4B9CF832-7CAD-4BD2-B841-5B5EF9C27161}" srcOrd="1" destOrd="0" presId="urn:microsoft.com/office/officeart/2005/8/layout/hierarchy2"/>
    <dgm:cxn modelId="{C319D5B7-6293-49FE-BBEC-D9B98DB8C2C3}" type="presOf" srcId="{72E3B82A-76E3-4344-87C8-C7F5EB28EC89}" destId="{CDFC98A6-8BF9-4689-9D9F-25D39EC61572}" srcOrd="0" destOrd="0" presId="urn:microsoft.com/office/officeart/2005/8/layout/hierarchy2"/>
    <dgm:cxn modelId="{88FBA067-7CF1-4138-9A78-E339B91F9F06}" type="presOf" srcId="{EDE12B78-9EDC-4054-BD0C-DAC2A96E9F36}" destId="{7C0585A5-B9F5-4C77-B223-76671C36B4A2}" srcOrd="0" destOrd="0" presId="urn:microsoft.com/office/officeart/2005/8/layout/hierarchy2"/>
    <dgm:cxn modelId="{13BBC9E9-481E-4E29-A010-FC4D7758DCE2}" type="presOf" srcId="{5ACA8F51-BD92-43A1-AB19-A8FEE2C801F1}" destId="{D33D282A-91B6-44C0-AEBC-27B014A155FD}" srcOrd="0" destOrd="0" presId="urn:microsoft.com/office/officeart/2005/8/layout/hierarchy2"/>
    <dgm:cxn modelId="{A6C2DB22-EC62-4C21-A77F-2BAB58415338}" type="presOf" srcId="{9CDB6B91-95F3-4404-94D2-ED0AF41403C7}" destId="{383C246C-EAA6-452C-B5FE-E7DBF2F0D812}" srcOrd="0" destOrd="0" presId="urn:microsoft.com/office/officeart/2005/8/layout/hierarchy2"/>
    <dgm:cxn modelId="{5AA2B431-899A-4074-8D20-774E8DB9D0E9}" type="presOf" srcId="{DEB6DA08-5544-486A-AC11-60BA27255170}" destId="{13C272D0-7CF3-42B8-9A74-8488826075DB}" srcOrd="0" destOrd="0" presId="urn:microsoft.com/office/officeart/2005/8/layout/hierarchy2"/>
    <dgm:cxn modelId="{318B9977-0699-4969-8D34-0894FCEFF874}" type="presOf" srcId="{28473A3F-DF25-4D74-97C6-B1704142E9D3}" destId="{456A8A6B-F1A6-4D87-8910-9D3F709570CC}" srcOrd="0" destOrd="0" presId="urn:microsoft.com/office/officeart/2005/8/layout/hierarchy2"/>
    <dgm:cxn modelId="{CADD16C1-4296-4E3A-AC7E-E9FF7A3466C9}" srcId="{2988278C-DE57-461C-B2EE-C407FF9BED5C}" destId="{DEB6DA08-5544-486A-AC11-60BA27255170}" srcOrd="0" destOrd="0" parTransId="{9CDB6B91-95F3-4404-94D2-ED0AF41403C7}" sibTransId="{E2132E78-AFA8-46C7-BD5E-BF16DCC85B59}"/>
    <dgm:cxn modelId="{355E3042-3876-462C-BB9F-67DB3D51DF08}" type="presOf" srcId="{2988278C-DE57-461C-B2EE-C407FF9BED5C}" destId="{2E384A44-74DA-4D94-BBC0-057CF70D20F2}" srcOrd="0" destOrd="0" presId="urn:microsoft.com/office/officeart/2005/8/layout/hierarchy2"/>
    <dgm:cxn modelId="{1FAAB891-D8B1-42C1-A1D6-B31BE7064F56}" srcId="{2988278C-DE57-461C-B2EE-C407FF9BED5C}" destId="{49E5B3A3-7AA2-4AF1-B33C-FAF787E16301}" srcOrd="2" destOrd="0" parTransId="{EDE12B78-9EDC-4054-BD0C-DAC2A96E9F36}" sibTransId="{C4484B7F-8BF1-4AEA-94DB-9233992EB344}"/>
    <dgm:cxn modelId="{0A2A0962-48A7-4479-A036-4466B75DEC9E}" type="presOf" srcId="{4ED4FFCA-E087-44E0-A09B-67FA8A1F375D}" destId="{FEBF42B1-C110-45B9-9F05-0BA4D27AE0C3}" srcOrd="0" destOrd="0" presId="urn:microsoft.com/office/officeart/2005/8/layout/hierarchy2"/>
    <dgm:cxn modelId="{A99F896A-0FEA-416C-B78E-A6A0E9324A3A}" type="presParOf" srcId="{FEBF42B1-C110-45B9-9F05-0BA4D27AE0C3}" destId="{C4FD1F56-1379-4F12-9D7C-3F35C9CFD8C6}" srcOrd="0" destOrd="0" presId="urn:microsoft.com/office/officeart/2005/8/layout/hierarchy2"/>
    <dgm:cxn modelId="{695DD662-ABE0-4E8C-B0CE-0E2FFA08F2CA}" type="presParOf" srcId="{C4FD1F56-1379-4F12-9D7C-3F35C9CFD8C6}" destId="{2E384A44-74DA-4D94-BBC0-057CF70D20F2}" srcOrd="0" destOrd="0" presId="urn:microsoft.com/office/officeart/2005/8/layout/hierarchy2"/>
    <dgm:cxn modelId="{7A99B53F-FAD4-45EC-A335-D8F35C376AD0}" type="presParOf" srcId="{C4FD1F56-1379-4F12-9D7C-3F35C9CFD8C6}" destId="{6EB49B3E-4C14-4344-8A8A-A26E77B8D579}" srcOrd="1" destOrd="0" presId="urn:microsoft.com/office/officeart/2005/8/layout/hierarchy2"/>
    <dgm:cxn modelId="{1FBC7954-6242-41A9-B96F-A7B1C2E50FE6}" type="presParOf" srcId="{6EB49B3E-4C14-4344-8A8A-A26E77B8D579}" destId="{383C246C-EAA6-452C-B5FE-E7DBF2F0D812}" srcOrd="0" destOrd="0" presId="urn:microsoft.com/office/officeart/2005/8/layout/hierarchy2"/>
    <dgm:cxn modelId="{E1CF0841-328B-4CF3-BCFB-95F852B26CF3}" type="presParOf" srcId="{383C246C-EAA6-452C-B5FE-E7DBF2F0D812}" destId="{4D9CCAC1-745B-474A-91DB-B662D4CE4338}" srcOrd="0" destOrd="0" presId="urn:microsoft.com/office/officeart/2005/8/layout/hierarchy2"/>
    <dgm:cxn modelId="{B69797A3-2114-4543-A8B2-CD6410754540}" type="presParOf" srcId="{6EB49B3E-4C14-4344-8A8A-A26E77B8D579}" destId="{47AFBB98-2E92-46DF-9ED1-ADFE096E108C}" srcOrd="1" destOrd="0" presId="urn:microsoft.com/office/officeart/2005/8/layout/hierarchy2"/>
    <dgm:cxn modelId="{81C82C34-F719-496B-8282-4344F7B1AF1D}" type="presParOf" srcId="{47AFBB98-2E92-46DF-9ED1-ADFE096E108C}" destId="{13C272D0-7CF3-42B8-9A74-8488826075DB}" srcOrd="0" destOrd="0" presId="urn:microsoft.com/office/officeart/2005/8/layout/hierarchy2"/>
    <dgm:cxn modelId="{3C5EBB26-8127-4555-8C7B-F35A60018AA5}" type="presParOf" srcId="{47AFBB98-2E92-46DF-9ED1-ADFE096E108C}" destId="{2E977E11-DBD4-49C8-A2C7-76E77247828F}" srcOrd="1" destOrd="0" presId="urn:microsoft.com/office/officeart/2005/8/layout/hierarchy2"/>
    <dgm:cxn modelId="{A4ED3B35-E49B-47AF-99DA-6A11A804B88C}" type="presParOf" srcId="{6EB49B3E-4C14-4344-8A8A-A26E77B8D579}" destId="{93E48BC5-BD38-4018-9067-296DDD26ACC5}" srcOrd="2" destOrd="0" presId="urn:microsoft.com/office/officeart/2005/8/layout/hierarchy2"/>
    <dgm:cxn modelId="{6FB39F38-C5D2-4E59-B51B-42F020925297}" type="presParOf" srcId="{93E48BC5-BD38-4018-9067-296DDD26ACC5}" destId="{4B9CF832-7CAD-4BD2-B841-5B5EF9C27161}" srcOrd="0" destOrd="0" presId="urn:microsoft.com/office/officeart/2005/8/layout/hierarchy2"/>
    <dgm:cxn modelId="{F5214D3C-2DDB-4B1A-845C-45DBA729EA3F}" type="presParOf" srcId="{6EB49B3E-4C14-4344-8A8A-A26E77B8D579}" destId="{CC53176C-268C-4C8F-996A-27EACDC32238}" srcOrd="3" destOrd="0" presId="urn:microsoft.com/office/officeart/2005/8/layout/hierarchy2"/>
    <dgm:cxn modelId="{0209FE7F-FF80-49A8-B3A5-D968426FB55E}" type="presParOf" srcId="{CC53176C-268C-4C8F-996A-27EACDC32238}" destId="{CDFC98A6-8BF9-4689-9D9F-25D39EC61572}" srcOrd="0" destOrd="0" presId="urn:microsoft.com/office/officeart/2005/8/layout/hierarchy2"/>
    <dgm:cxn modelId="{61975764-5177-4F10-B1E9-196814A3DDF4}" type="presParOf" srcId="{CC53176C-268C-4C8F-996A-27EACDC32238}" destId="{13C68200-561E-423B-B584-877ECEE00D90}" srcOrd="1" destOrd="0" presId="urn:microsoft.com/office/officeart/2005/8/layout/hierarchy2"/>
    <dgm:cxn modelId="{6E03F019-0D46-40FD-9210-1777EAC2328D}" type="presParOf" srcId="{6EB49B3E-4C14-4344-8A8A-A26E77B8D579}" destId="{7C0585A5-B9F5-4C77-B223-76671C36B4A2}" srcOrd="4" destOrd="0" presId="urn:microsoft.com/office/officeart/2005/8/layout/hierarchy2"/>
    <dgm:cxn modelId="{7131BA31-E864-4B64-AA11-F981D2C779F3}" type="presParOf" srcId="{7C0585A5-B9F5-4C77-B223-76671C36B4A2}" destId="{1BD7A7F5-C742-45ED-9B54-D069CD072D6D}" srcOrd="0" destOrd="0" presId="urn:microsoft.com/office/officeart/2005/8/layout/hierarchy2"/>
    <dgm:cxn modelId="{00E9447C-B511-4F2E-9D22-9423AA75BE41}" type="presParOf" srcId="{6EB49B3E-4C14-4344-8A8A-A26E77B8D579}" destId="{A48E92A0-6E39-4EFC-8234-8E812C5B98C8}" srcOrd="5" destOrd="0" presId="urn:microsoft.com/office/officeart/2005/8/layout/hierarchy2"/>
    <dgm:cxn modelId="{F2727B85-7466-4C91-BC91-766A73595D2A}" type="presParOf" srcId="{A48E92A0-6E39-4EFC-8234-8E812C5B98C8}" destId="{FE5C314D-E0AE-4D50-B247-E482D3DB6B1A}" srcOrd="0" destOrd="0" presId="urn:microsoft.com/office/officeart/2005/8/layout/hierarchy2"/>
    <dgm:cxn modelId="{C56D0ADE-E3ED-4AF8-8A93-745924F7289E}" type="presParOf" srcId="{A48E92A0-6E39-4EFC-8234-8E812C5B98C8}" destId="{C986B6A1-AFBD-4457-AB52-E335FD115364}" srcOrd="1" destOrd="0" presId="urn:microsoft.com/office/officeart/2005/8/layout/hierarchy2"/>
    <dgm:cxn modelId="{F6641D02-D381-461C-A62E-A80BA4767014}" type="presParOf" srcId="{C986B6A1-AFBD-4457-AB52-E335FD115364}" destId="{E3607EE5-592A-479D-A6CA-D83F09F9388A}" srcOrd="0" destOrd="0" presId="urn:microsoft.com/office/officeart/2005/8/layout/hierarchy2"/>
    <dgm:cxn modelId="{2AF5A8BE-E261-4829-9E41-886100BA3565}" type="presParOf" srcId="{E3607EE5-592A-479D-A6CA-D83F09F9388A}" destId="{26F78D10-9DEF-40FD-80F4-4E7ACD536098}" srcOrd="0" destOrd="0" presId="urn:microsoft.com/office/officeart/2005/8/layout/hierarchy2"/>
    <dgm:cxn modelId="{0DD65AC4-CC22-4EB7-AC43-DE3303696A2D}" type="presParOf" srcId="{C986B6A1-AFBD-4457-AB52-E335FD115364}" destId="{87E6DBCD-90B6-45C7-A076-38C2D5A2B80B}" srcOrd="1" destOrd="0" presId="urn:microsoft.com/office/officeart/2005/8/layout/hierarchy2"/>
    <dgm:cxn modelId="{8E906EC1-09B9-406E-B831-7F2F358B48D1}" type="presParOf" srcId="{87E6DBCD-90B6-45C7-A076-38C2D5A2B80B}" destId="{D33D282A-91B6-44C0-AEBC-27B014A155FD}" srcOrd="0" destOrd="0" presId="urn:microsoft.com/office/officeart/2005/8/layout/hierarchy2"/>
    <dgm:cxn modelId="{21C212D6-BC98-4BDD-A0AC-352E9F433EBB}" type="presParOf" srcId="{87E6DBCD-90B6-45C7-A076-38C2D5A2B80B}" destId="{E1730610-9BF0-451A-8F1D-DB15A8CDB52F}" srcOrd="1" destOrd="0" presId="urn:microsoft.com/office/officeart/2005/8/layout/hierarchy2"/>
    <dgm:cxn modelId="{C2193D5F-39B0-45CA-AE2F-1F8309A28BB4}" type="presParOf" srcId="{C986B6A1-AFBD-4457-AB52-E335FD115364}" destId="{C845D44D-CCD3-4DA9-9542-5EFEE249A22B}" srcOrd="2" destOrd="0" presId="urn:microsoft.com/office/officeart/2005/8/layout/hierarchy2"/>
    <dgm:cxn modelId="{CC4598A1-2FC0-4F42-B29D-B4D617890B1B}" type="presParOf" srcId="{C845D44D-CCD3-4DA9-9542-5EFEE249A22B}" destId="{466DD943-5C0A-4C40-A144-D67388D6C154}" srcOrd="0" destOrd="0" presId="urn:microsoft.com/office/officeart/2005/8/layout/hierarchy2"/>
    <dgm:cxn modelId="{4F7CC7F1-7053-49C2-8E02-0C62CD87F51C}" type="presParOf" srcId="{C986B6A1-AFBD-4457-AB52-E335FD115364}" destId="{4BD7E519-8ECE-409D-89FB-077B4FC64D64}" srcOrd="3" destOrd="0" presId="urn:microsoft.com/office/officeart/2005/8/layout/hierarchy2"/>
    <dgm:cxn modelId="{BA4B85D4-91AD-4EF4-A79B-5130DC7B975D}" type="presParOf" srcId="{4BD7E519-8ECE-409D-89FB-077B4FC64D64}" destId="{91D0D271-0699-4DAD-9ECB-591002C1E5CD}" srcOrd="0" destOrd="0" presId="urn:microsoft.com/office/officeart/2005/8/layout/hierarchy2"/>
    <dgm:cxn modelId="{877443A3-8E64-4E24-93B5-E7AED6E02930}" type="presParOf" srcId="{4BD7E519-8ECE-409D-89FB-077B4FC64D64}" destId="{79745A2A-7B4F-4874-90D0-E770CF728C85}" srcOrd="1" destOrd="0" presId="urn:microsoft.com/office/officeart/2005/8/layout/hierarchy2"/>
    <dgm:cxn modelId="{7BD0DA70-F5B8-4F8A-8ACD-0727F48D8F12}" type="presParOf" srcId="{C986B6A1-AFBD-4457-AB52-E335FD115364}" destId="{456A8A6B-F1A6-4D87-8910-9D3F709570CC}" srcOrd="4" destOrd="0" presId="urn:microsoft.com/office/officeart/2005/8/layout/hierarchy2"/>
    <dgm:cxn modelId="{25D97D23-328C-4E5A-8662-32433673921A}" type="presParOf" srcId="{456A8A6B-F1A6-4D87-8910-9D3F709570CC}" destId="{7844692C-495F-41F2-BCE9-C9B3E0E1CD3F}" srcOrd="0" destOrd="0" presId="urn:microsoft.com/office/officeart/2005/8/layout/hierarchy2"/>
    <dgm:cxn modelId="{F7C680D4-247C-4714-86C8-CD72A66CE5D8}" type="presParOf" srcId="{C986B6A1-AFBD-4457-AB52-E335FD115364}" destId="{EF47962A-A046-42F6-8123-A2701841F219}" srcOrd="5" destOrd="0" presId="urn:microsoft.com/office/officeart/2005/8/layout/hierarchy2"/>
    <dgm:cxn modelId="{7D9ABA49-2B4D-430A-804E-504F344970B9}" type="presParOf" srcId="{EF47962A-A046-42F6-8123-A2701841F219}" destId="{AC1A1A4A-960C-435B-8C8C-64AF5D6F647B}" srcOrd="0" destOrd="0" presId="urn:microsoft.com/office/officeart/2005/8/layout/hierarchy2"/>
    <dgm:cxn modelId="{BD445D81-FA8B-492E-8B62-4073FF694A5A}" type="presParOf" srcId="{EF47962A-A046-42F6-8123-A2701841F219}" destId="{AD1CB894-7249-4CCD-901E-42DDAF1E1A1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84A44-74DA-4D94-BBC0-057CF70D20F2}">
      <dsp:nvSpPr>
        <dsp:cNvPr id="0" name=""/>
        <dsp:cNvSpPr/>
      </dsp:nvSpPr>
      <dsp:spPr>
        <a:xfrm>
          <a:off x="356" y="1243118"/>
          <a:ext cx="1883054" cy="9415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/>
            <a:t>SLA</a:t>
          </a:r>
        </a:p>
      </dsp:txBody>
      <dsp:txXfrm>
        <a:off x="27932" y="1270694"/>
        <a:ext cx="1827902" cy="886375"/>
      </dsp:txXfrm>
    </dsp:sp>
    <dsp:sp modelId="{383C246C-EAA6-452C-B5FE-E7DBF2F0D812}">
      <dsp:nvSpPr>
        <dsp:cNvPr id="0" name=""/>
        <dsp:cNvSpPr/>
      </dsp:nvSpPr>
      <dsp:spPr>
        <a:xfrm rot="18072733">
          <a:off x="1533267" y="1073536"/>
          <a:ext cx="1453508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453508" y="1878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500" kern="1200"/>
        </a:p>
      </dsp:txBody>
      <dsp:txXfrm>
        <a:off x="2223684" y="1055985"/>
        <a:ext cx="72675" cy="72675"/>
      </dsp:txXfrm>
    </dsp:sp>
    <dsp:sp modelId="{13C272D0-7CF3-42B8-9A74-8488826075DB}">
      <dsp:nvSpPr>
        <dsp:cNvPr id="0" name=""/>
        <dsp:cNvSpPr/>
      </dsp:nvSpPr>
      <dsp:spPr>
        <a:xfrm>
          <a:off x="2636632" y="0"/>
          <a:ext cx="1883054" cy="9415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/>
            <a:t>Servicebaseret SLA</a:t>
          </a:r>
        </a:p>
      </dsp:txBody>
      <dsp:txXfrm>
        <a:off x="2664208" y="27576"/>
        <a:ext cx="1827902" cy="886375"/>
      </dsp:txXfrm>
    </dsp:sp>
    <dsp:sp modelId="{93E48BC5-BD38-4018-9067-296DDD26ACC5}">
      <dsp:nvSpPr>
        <dsp:cNvPr id="0" name=""/>
        <dsp:cNvSpPr/>
      </dsp:nvSpPr>
      <dsp:spPr>
        <a:xfrm rot="21446306">
          <a:off x="1883034" y="1678247"/>
          <a:ext cx="753975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753975" y="1878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500" kern="1200"/>
        </a:p>
      </dsp:txBody>
      <dsp:txXfrm>
        <a:off x="2241172" y="1678184"/>
        <a:ext cx="37698" cy="37698"/>
      </dsp:txXfrm>
    </dsp:sp>
    <dsp:sp modelId="{CDFC98A6-8BF9-4689-9D9F-25D39EC61572}">
      <dsp:nvSpPr>
        <dsp:cNvPr id="0" name=""/>
        <dsp:cNvSpPr/>
      </dsp:nvSpPr>
      <dsp:spPr>
        <a:xfrm>
          <a:off x="2636632" y="1209421"/>
          <a:ext cx="1883054" cy="9415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/>
            <a:t>Kundebaseret SLA</a:t>
          </a:r>
        </a:p>
      </dsp:txBody>
      <dsp:txXfrm>
        <a:off x="2664208" y="1236997"/>
        <a:ext cx="1827902" cy="886375"/>
      </dsp:txXfrm>
    </dsp:sp>
    <dsp:sp modelId="{7C0585A5-B9F5-4C77-B223-76671C36B4A2}">
      <dsp:nvSpPr>
        <dsp:cNvPr id="0" name=""/>
        <dsp:cNvSpPr/>
      </dsp:nvSpPr>
      <dsp:spPr>
        <a:xfrm rot="3310531">
          <a:off x="1600532" y="2236473"/>
          <a:ext cx="1318978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318978" y="18786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500" kern="1200"/>
        </a:p>
      </dsp:txBody>
      <dsp:txXfrm>
        <a:off x="2227047" y="2222286"/>
        <a:ext cx="65948" cy="65948"/>
      </dsp:txXfrm>
    </dsp:sp>
    <dsp:sp modelId="{FE5C314D-E0AE-4D50-B247-E482D3DB6B1A}">
      <dsp:nvSpPr>
        <dsp:cNvPr id="0" name=""/>
        <dsp:cNvSpPr/>
      </dsp:nvSpPr>
      <dsp:spPr>
        <a:xfrm>
          <a:off x="2636632" y="2325875"/>
          <a:ext cx="1883054" cy="9415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/>
            <a:t>SLA med flere niveauer (</a:t>
          </a:r>
          <a:r>
            <a:rPr lang="da-DK" sz="1700" kern="1200" dirty="0" err="1"/>
            <a:t>multilevel</a:t>
          </a:r>
          <a:r>
            <a:rPr lang="da-DK" sz="1700" kern="1200" dirty="0"/>
            <a:t>)</a:t>
          </a:r>
        </a:p>
      </dsp:txBody>
      <dsp:txXfrm>
        <a:off x="2664208" y="2353451"/>
        <a:ext cx="1827902" cy="886375"/>
      </dsp:txXfrm>
    </dsp:sp>
    <dsp:sp modelId="{E3607EE5-592A-479D-A6CA-D83F09F9388A}">
      <dsp:nvSpPr>
        <dsp:cNvPr id="0" name=""/>
        <dsp:cNvSpPr/>
      </dsp:nvSpPr>
      <dsp:spPr>
        <a:xfrm rot="18289469">
          <a:off x="4236808" y="2236473"/>
          <a:ext cx="1318978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318978" y="1878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500" kern="1200"/>
        </a:p>
      </dsp:txBody>
      <dsp:txXfrm>
        <a:off x="4863323" y="2222286"/>
        <a:ext cx="65948" cy="65948"/>
      </dsp:txXfrm>
    </dsp:sp>
    <dsp:sp modelId="{D33D282A-91B6-44C0-AEBC-27B014A155FD}">
      <dsp:nvSpPr>
        <dsp:cNvPr id="0" name=""/>
        <dsp:cNvSpPr/>
      </dsp:nvSpPr>
      <dsp:spPr>
        <a:xfrm>
          <a:off x="5272908" y="1243118"/>
          <a:ext cx="1883054" cy="941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/>
            <a:t>Servicebaseret SLA</a:t>
          </a:r>
        </a:p>
      </dsp:txBody>
      <dsp:txXfrm>
        <a:off x="5300484" y="1270694"/>
        <a:ext cx="1827902" cy="886375"/>
      </dsp:txXfrm>
    </dsp:sp>
    <dsp:sp modelId="{C845D44D-CCD3-4DA9-9542-5EFEE249A22B}">
      <dsp:nvSpPr>
        <dsp:cNvPr id="0" name=""/>
        <dsp:cNvSpPr/>
      </dsp:nvSpPr>
      <dsp:spPr>
        <a:xfrm>
          <a:off x="4519687" y="2777852"/>
          <a:ext cx="753221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753221" y="1878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500" kern="1200"/>
        </a:p>
      </dsp:txBody>
      <dsp:txXfrm>
        <a:off x="4877467" y="2777808"/>
        <a:ext cx="37661" cy="37661"/>
      </dsp:txXfrm>
    </dsp:sp>
    <dsp:sp modelId="{91D0D271-0699-4DAD-9ECB-591002C1E5CD}">
      <dsp:nvSpPr>
        <dsp:cNvPr id="0" name=""/>
        <dsp:cNvSpPr/>
      </dsp:nvSpPr>
      <dsp:spPr>
        <a:xfrm>
          <a:off x="5272908" y="2325875"/>
          <a:ext cx="1883054" cy="941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/>
            <a:t>Kunde-/afdelingsbaseret SLA</a:t>
          </a:r>
        </a:p>
      </dsp:txBody>
      <dsp:txXfrm>
        <a:off x="5300484" y="2353451"/>
        <a:ext cx="1827902" cy="886375"/>
      </dsp:txXfrm>
    </dsp:sp>
    <dsp:sp modelId="{456A8A6B-F1A6-4D87-8910-9D3F709570CC}">
      <dsp:nvSpPr>
        <dsp:cNvPr id="0" name=""/>
        <dsp:cNvSpPr/>
      </dsp:nvSpPr>
      <dsp:spPr>
        <a:xfrm rot="3310531">
          <a:off x="4236808" y="3319230"/>
          <a:ext cx="1318978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318978" y="1878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a-DK" sz="500" kern="1200"/>
        </a:p>
      </dsp:txBody>
      <dsp:txXfrm>
        <a:off x="4863323" y="3305042"/>
        <a:ext cx="65948" cy="65948"/>
      </dsp:txXfrm>
    </dsp:sp>
    <dsp:sp modelId="{AC1A1A4A-960C-435B-8C8C-64AF5D6F647B}">
      <dsp:nvSpPr>
        <dsp:cNvPr id="0" name=""/>
        <dsp:cNvSpPr/>
      </dsp:nvSpPr>
      <dsp:spPr>
        <a:xfrm>
          <a:off x="5272908" y="3408631"/>
          <a:ext cx="1883054" cy="9415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700" kern="1200" dirty="0"/>
            <a:t>Virksomhedsbaseret SLA</a:t>
          </a:r>
        </a:p>
      </dsp:txBody>
      <dsp:txXfrm>
        <a:off x="5300484" y="3436207"/>
        <a:ext cx="1827902" cy="88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B6E1-597A-424B-BF94-01D93C44728A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503C2-36E6-4CA6-8791-5261525605E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872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Service:</a:t>
            </a:r>
            <a:r>
              <a:rPr lang="da-DK" baseline="0" dirty="0"/>
              <a:t> Til alle, som benytter servicen</a:t>
            </a:r>
          </a:p>
          <a:p>
            <a:r>
              <a:rPr lang="da-DK" baseline="0" dirty="0"/>
              <a:t>Customer: Til afdelingen. Indeholdende alle de services, som de benytter sig af.</a:t>
            </a:r>
          </a:p>
          <a:p>
            <a:r>
              <a:rPr lang="da-DK" baseline="0" dirty="0" err="1"/>
              <a:t>Multilevel</a:t>
            </a:r>
            <a:r>
              <a:rPr lang="da-DK" baseline="0" dirty="0"/>
              <a:t>: Indeholder Service, Customer og </a:t>
            </a:r>
            <a:r>
              <a:rPr lang="da-DK" baseline="0" dirty="0" err="1"/>
              <a:t>Corporate</a:t>
            </a:r>
            <a:r>
              <a:rPr lang="da-DK" baseline="0" dirty="0"/>
              <a:t> (services for hele organisationen)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503C2-36E6-4CA6-8791-5261525605E3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329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66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64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60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9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24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368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11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6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935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3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506643-1420-4BAB-BD06-E7FFDBBF6037}" type="datetimeFigureOut">
              <a:rPr lang="da-DK" smtClean="0"/>
              <a:t>16-02-2020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B1DAB40-4D1F-46A2-A437-6D06B6E354F2}" type="slidenum">
              <a:rPr lang="da-DK" smtClean="0"/>
              <a:t>‹nr.›</a:t>
            </a:fld>
            <a:endParaRPr lang="da-D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1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Processer – service design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smtClean="0"/>
              <a:t>- </a:t>
            </a:r>
            <a:r>
              <a:rPr lang="da-DK" b="1" dirty="0"/>
              <a:t>Service </a:t>
            </a:r>
            <a:r>
              <a:rPr lang="da-DK" b="1" dirty="0" err="1"/>
              <a:t>Catalogue</a:t>
            </a:r>
            <a:r>
              <a:rPr lang="da-DK" b="1" dirty="0"/>
              <a:t> Management</a:t>
            </a:r>
          </a:p>
          <a:p>
            <a:r>
              <a:rPr lang="da-DK" b="1" dirty="0"/>
              <a:t>- Service Level Management</a:t>
            </a:r>
          </a:p>
          <a:p>
            <a:r>
              <a:rPr lang="da-DK" b="1" dirty="0"/>
              <a:t>- Supplier Management</a:t>
            </a:r>
          </a:p>
          <a:p>
            <a:r>
              <a:rPr lang="da-DK" b="1" dirty="0"/>
              <a:t>- </a:t>
            </a:r>
            <a:r>
              <a:rPr lang="da-DK" b="1" dirty="0" err="1"/>
              <a:t>Availability</a:t>
            </a:r>
            <a:r>
              <a:rPr lang="da-DK" b="1" dirty="0"/>
              <a:t> Management</a:t>
            </a:r>
          </a:p>
          <a:p>
            <a:r>
              <a:rPr lang="da-DK" b="1" dirty="0"/>
              <a:t>- </a:t>
            </a:r>
            <a:r>
              <a:rPr lang="da-DK" b="1" dirty="0" err="1"/>
              <a:t>Capacity</a:t>
            </a:r>
            <a:r>
              <a:rPr lang="da-DK" b="1" dirty="0"/>
              <a:t> Management</a:t>
            </a:r>
          </a:p>
          <a:p>
            <a:r>
              <a:rPr lang="da-DK" b="1" dirty="0"/>
              <a:t>- IT Service </a:t>
            </a:r>
            <a:r>
              <a:rPr lang="da-DK" b="1" dirty="0" err="1"/>
              <a:t>Continuity</a:t>
            </a:r>
            <a:r>
              <a:rPr lang="da-DK" b="1" dirty="0"/>
              <a:t> Management</a:t>
            </a:r>
          </a:p>
          <a:p>
            <a:r>
              <a:rPr lang="da-DK" b="1" dirty="0"/>
              <a:t>- Information Security </a:t>
            </a:r>
            <a:r>
              <a:rPr lang="da-DK" b="1" dirty="0" smtClean="0"/>
              <a:t>Management</a:t>
            </a:r>
            <a:endParaRPr lang="da-DK" b="1" dirty="0"/>
          </a:p>
          <a:p>
            <a:r>
              <a:rPr lang="da-DK" b="1" dirty="0"/>
              <a:t>- Design </a:t>
            </a:r>
            <a:r>
              <a:rPr lang="da-DK" b="1" dirty="0" err="1" smtClean="0"/>
              <a:t>Coordination</a:t>
            </a:r>
            <a:endParaRPr lang="da-DK" b="1" dirty="0"/>
          </a:p>
        </p:txBody>
      </p:sp>
      <p:pic>
        <p:nvPicPr>
          <p:cNvPr id="4" name="Picture 2" descr="https://cdn.pixabay.com/photo/2017/01/18/08/20/network-1989138_960_720.png">
            <a:extLst>
              <a:ext uri="{FF2B5EF4-FFF2-40B4-BE49-F238E27FC236}">
                <a16:creationId xmlns:a16="http://schemas.microsoft.com/office/drawing/2014/main" id="{5E8E5F30-F384-4211-9DF1-2D1206DF4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27" y="2925598"/>
            <a:ext cx="4116245" cy="274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Capacity</a:t>
            </a:r>
            <a:r>
              <a:rPr lang="da-DK" dirty="0"/>
              <a:t> Management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err="1"/>
              <a:t>Capacity</a:t>
            </a:r>
            <a:r>
              <a:rPr lang="da-DK" dirty="0"/>
              <a:t> Management sørger for, at kapacitetsniveau stemmer overens med forretningskravene på en kosteffektiv og hurtig måde.</a:t>
            </a:r>
          </a:p>
          <a:p>
            <a:r>
              <a:rPr lang="da-DK" dirty="0"/>
              <a:t>De planlægger ud i fremtiden, så servicen ikke får kapacitetsproblemer.</a:t>
            </a:r>
          </a:p>
          <a:p>
            <a:r>
              <a:rPr lang="da-DK" dirty="0"/>
              <a:t>Det er vigtigt at se på både forretningens og teknologiens udvikling.</a:t>
            </a:r>
          </a:p>
          <a:p>
            <a:r>
              <a:rPr lang="da-DK" dirty="0"/>
              <a:t>Udformer en kapacitetsplan indeholdende:</a:t>
            </a:r>
          </a:p>
          <a:p>
            <a:r>
              <a:rPr lang="da-DK" dirty="0"/>
              <a:t>- Nuværende og historisk brug af servicen og dens komponenter</a:t>
            </a:r>
          </a:p>
          <a:p>
            <a:pPr marL="0" indent="0">
              <a:buNone/>
            </a:pPr>
            <a:r>
              <a:rPr lang="da-DK" dirty="0"/>
              <a:t> - Evt. problemer eller forbedringsaktiviteter</a:t>
            </a:r>
          </a:p>
          <a:p>
            <a:pPr marL="0" indent="0">
              <a:buNone/>
            </a:pPr>
            <a:r>
              <a:rPr lang="da-DK" dirty="0"/>
              <a:t> - Scenarier i relation til forretningsefterspørgsel</a:t>
            </a:r>
          </a:p>
          <a:p>
            <a:pPr marL="0" indent="0">
              <a:buNone/>
            </a:pPr>
            <a:r>
              <a:rPr lang="da-DK" dirty="0"/>
              <a:t> - Evt. investeringskrav for at opretholde det rette kapacitetsniveau</a:t>
            </a:r>
          </a:p>
        </p:txBody>
      </p:sp>
    </p:spTree>
    <p:extLst>
      <p:ext uri="{BB962C8B-B14F-4D97-AF65-F5344CB8AC3E}">
        <p14:creationId xmlns:p14="http://schemas.microsoft.com/office/powerpoint/2010/main" val="26380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Information Security Management (ISM)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er deres </a:t>
            </a:r>
            <a:r>
              <a:rPr lang="da-DK" dirty="0" smtClean="0"/>
              <a:t>ansvar, </a:t>
            </a:r>
            <a:r>
              <a:rPr lang="da-DK" dirty="0"/>
              <a:t>at sikkerhed bliver en del af servicens design. </a:t>
            </a:r>
          </a:p>
          <a:p>
            <a:r>
              <a:rPr lang="da-DK" dirty="0"/>
              <a:t>IT-sikkerheden skal stemme overens med forretningens sikkerhedspolitik.</a:t>
            </a:r>
          </a:p>
          <a:p>
            <a:r>
              <a:rPr lang="da-DK" dirty="0"/>
              <a:t>De står for udformningen af en Information Security Policy.</a:t>
            </a:r>
          </a:p>
          <a:p>
            <a:r>
              <a:rPr lang="da-DK" dirty="0"/>
              <a:t>Den kan eksempelvis indeholde regler vedrørende:</a:t>
            </a:r>
          </a:p>
          <a:p>
            <a:r>
              <a:rPr lang="da-DK" dirty="0"/>
              <a:t>- Passwordfornyelse</a:t>
            </a:r>
          </a:p>
          <a:p>
            <a:r>
              <a:rPr lang="da-DK" dirty="0"/>
              <a:t>- Anti-virus</a:t>
            </a:r>
          </a:p>
          <a:p>
            <a:r>
              <a:rPr lang="da-DK" dirty="0"/>
              <a:t>- Bortskaffelse af aktiver </a:t>
            </a:r>
          </a:p>
        </p:txBody>
      </p:sp>
    </p:spTree>
    <p:extLst>
      <p:ext uri="{BB962C8B-B14F-4D97-AF65-F5344CB8AC3E}">
        <p14:creationId xmlns:p14="http://schemas.microsoft.com/office/powerpoint/2010/main" val="7429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Service </a:t>
            </a:r>
            <a:r>
              <a:rPr lang="da-DK" dirty="0" err="1"/>
              <a:t>Catalogue</a:t>
            </a:r>
            <a:r>
              <a:rPr lang="da-DK" dirty="0"/>
              <a:t> Management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31197B-341C-4C4B-B464-0544FD63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Servicekatalog:</a:t>
            </a:r>
            <a:r>
              <a:rPr lang="da-DK" dirty="0"/>
              <a:t> En oversigt over de servicepakker, man tilbyder. Den skal være tilgængelig for brugerne og relevante interessenter (stakeholders).</a:t>
            </a:r>
          </a:p>
          <a:p>
            <a:r>
              <a:rPr lang="da-DK" dirty="0"/>
              <a:t>Processen har til opgave at håndtere informationen i servicekataloget. Dvs. holde informationen ajour og brugbar.</a:t>
            </a:r>
          </a:p>
        </p:txBody>
      </p:sp>
    </p:spTree>
    <p:extLst>
      <p:ext uri="{BB962C8B-B14F-4D97-AF65-F5344CB8AC3E}">
        <p14:creationId xmlns:p14="http://schemas.microsoft.com/office/powerpoint/2010/main" val="10372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Formål og mål – Service </a:t>
            </a:r>
            <a:r>
              <a:rPr lang="da-DK" dirty="0" err="1"/>
              <a:t>catalogue</a:t>
            </a:r>
            <a:r>
              <a:rPr lang="da-DK" dirty="0"/>
              <a:t> management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b="1" dirty="0"/>
              <a:t>Formål:</a:t>
            </a:r>
          </a:p>
          <a:p>
            <a:r>
              <a:rPr lang="da-DK" dirty="0"/>
              <a:t>- Udbyde og vedligeholde en enkeltstående kilde til information vedr. alle serviceydelser, som enten allerede er operationelle eller planlægges at blive det. </a:t>
            </a:r>
          </a:p>
          <a:p>
            <a:r>
              <a:rPr lang="da-DK" dirty="0"/>
              <a:t>- Sikre, at informationen er tilgængelig for alle, som er autoriserede til at tilgå denne.</a:t>
            </a:r>
          </a:p>
          <a:p>
            <a:r>
              <a:rPr lang="da-DK" b="1" dirty="0"/>
              <a:t>Mål:</a:t>
            </a:r>
            <a:endParaRPr lang="da-DK" dirty="0"/>
          </a:p>
          <a:p>
            <a:r>
              <a:rPr lang="da-DK" dirty="0"/>
              <a:t>- Håndtere informationen i servicekataloget.</a:t>
            </a:r>
          </a:p>
          <a:p>
            <a:r>
              <a:rPr lang="da-DK" dirty="0"/>
              <a:t>- Sikre korrekt information.</a:t>
            </a:r>
          </a:p>
          <a:p>
            <a:r>
              <a:rPr lang="da-DK" dirty="0"/>
              <a:t>- Sørge for, at kataloget er tilgængeligt for autoriserede brugere på en måde, som gør det muligt for dem at anvende informationen på </a:t>
            </a:r>
            <a:r>
              <a:rPr lang="da-DK" dirty="0" smtClean="0"/>
              <a:t>effektiv </a:t>
            </a:r>
            <a:r>
              <a:rPr lang="da-DK" dirty="0"/>
              <a:t>og </a:t>
            </a:r>
            <a:r>
              <a:rPr lang="da-DK" dirty="0" err="1"/>
              <a:t>efficient</a:t>
            </a:r>
            <a:r>
              <a:rPr lang="da-DK" dirty="0"/>
              <a:t> vis. </a:t>
            </a:r>
          </a:p>
        </p:txBody>
      </p:sp>
    </p:spTree>
    <p:extLst>
      <p:ext uri="{BB962C8B-B14F-4D97-AF65-F5344CB8AC3E}">
        <p14:creationId xmlns:p14="http://schemas.microsoft.com/office/powerpoint/2010/main" val="21446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Omfang – service </a:t>
            </a:r>
            <a:r>
              <a:rPr lang="da-DK" dirty="0" err="1"/>
              <a:t>catalogue</a:t>
            </a:r>
            <a:r>
              <a:rPr lang="da-DK" dirty="0"/>
              <a:t> management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Omfang:</a:t>
            </a:r>
            <a:r>
              <a:rPr lang="da-DK" dirty="0"/>
              <a:t> </a:t>
            </a:r>
          </a:p>
          <a:p>
            <a:r>
              <a:rPr lang="da-DK" dirty="0"/>
              <a:t>- Bidrage til definering af serviceydelser og servicepakker.</a:t>
            </a:r>
          </a:p>
          <a:p>
            <a:r>
              <a:rPr lang="da-DK" dirty="0"/>
              <a:t>- Udarbejde og vedligeholde beskrivelser af serviceydelser og servicepakker.</a:t>
            </a:r>
          </a:p>
          <a:p>
            <a:r>
              <a:rPr lang="da-DK" dirty="0"/>
              <a:t>- Udarbejde og opdatere servicekataloget.</a:t>
            </a:r>
          </a:p>
          <a:p>
            <a:r>
              <a:rPr lang="da-DK" dirty="0"/>
              <a:t>- Håndtere relationerne mellem:</a:t>
            </a:r>
          </a:p>
          <a:p>
            <a:pPr lvl="3"/>
            <a:r>
              <a:rPr lang="da-DK" sz="1800" dirty="0"/>
              <a:t>Servicekataloget og den overordnede serviceportefølje.</a:t>
            </a:r>
          </a:p>
          <a:p>
            <a:pPr lvl="3"/>
            <a:r>
              <a:rPr lang="da-DK" sz="1800" dirty="0"/>
              <a:t>Serviceydelser og </a:t>
            </a:r>
            <a:r>
              <a:rPr lang="da-DK" sz="1800" dirty="0" err="1"/>
              <a:t>supporting</a:t>
            </a:r>
            <a:r>
              <a:rPr lang="da-DK" sz="1800" dirty="0"/>
              <a:t> services i servicekataloget og </a:t>
            </a:r>
            <a:r>
              <a:rPr lang="da-DK" sz="1800" dirty="0" err="1"/>
              <a:t>configuration</a:t>
            </a:r>
            <a:r>
              <a:rPr lang="da-DK" sz="1800" dirty="0"/>
              <a:t> management system (CMS).</a:t>
            </a:r>
          </a:p>
          <a:p>
            <a:pPr lvl="3"/>
            <a:r>
              <a:rPr lang="da-DK" sz="1800" dirty="0"/>
              <a:t>Komponenter og </a:t>
            </a:r>
            <a:r>
              <a:rPr lang="da-DK" sz="1800" dirty="0" err="1"/>
              <a:t>configuration</a:t>
            </a:r>
            <a:r>
              <a:rPr lang="da-DK" sz="1800" dirty="0"/>
              <a:t> items i servicekataloget og </a:t>
            </a:r>
            <a:r>
              <a:rPr lang="da-DK" sz="1800" dirty="0" err="1"/>
              <a:t>configuration</a:t>
            </a:r>
            <a:r>
              <a:rPr lang="da-DK" sz="1800" dirty="0"/>
              <a:t> management system (CMS).</a:t>
            </a:r>
          </a:p>
        </p:txBody>
      </p:sp>
    </p:spTree>
    <p:extLst>
      <p:ext uri="{BB962C8B-B14F-4D97-AF65-F5344CB8AC3E}">
        <p14:creationId xmlns:p14="http://schemas.microsoft.com/office/powerpoint/2010/main" val="34653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BD299-BC6C-4775-8E83-D0C2D4F0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Service </a:t>
            </a:r>
            <a:r>
              <a:rPr lang="da-DK" dirty="0" err="1"/>
              <a:t>level</a:t>
            </a:r>
            <a:r>
              <a:rPr lang="da-DK" dirty="0"/>
              <a:t> management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40F3FA-0A95-42BF-82EE-F4770A5D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Service Level Management handler om at definere services og de dertil stillede krav, dokumentere dem i en skriftlig aftale, og sikre overholdelsen heraf. Hvis nødvendigt, også forbedringen (foregår dog i CSI).</a:t>
            </a:r>
          </a:p>
          <a:p>
            <a:r>
              <a:rPr lang="da-DK" dirty="0"/>
              <a:t>- Service Level </a:t>
            </a:r>
            <a:r>
              <a:rPr lang="da-DK" dirty="0" err="1"/>
              <a:t>Requirements</a:t>
            </a:r>
            <a:r>
              <a:rPr lang="da-DK" dirty="0"/>
              <a:t> (</a:t>
            </a:r>
            <a:r>
              <a:rPr lang="da-DK" dirty="0" err="1"/>
              <a:t>SLRs</a:t>
            </a:r>
            <a:r>
              <a:rPr lang="da-DK" dirty="0"/>
              <a:t>)</a:t>
            </a:r>
            <a:endParaRPr lang="en-US" dirty="0"/>
          </a:p>
          <a:p>
            <a:r>
              <a:rPr lang="en-US" dirty="0"/>
              <a:t>- Service Level Agreement (SLA)</a:t>
            </a:r>
          </a:p>
          <a:p>
            <a:r>
              <a:rPr lang="en-US" dirty="0"/>
              <a:t>- Operational Level Agreements (OLAs)</a:t>
            </a:r>
          </a:p>
          <a:p>
            <a:r>
              <a:rPr lang="en-US" dirty="0"/>
              <a:t>- Underpinning Contracts</a:t>
            </a:r>
          </a:p>
        </p:txBody>
      </p:sp>
    </p:spTree>
    <p:extLst>
      <p:ext uri="{BB962C8B-B14F-4D97-AF65-F5344CB8AC3E}">
        <p14:creationId xmlns:p14="http://schemas.microsoft.com/office/powerpoint/2010/main" val="8874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2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5A7CA99-2EA9-45E8-B61A-6DDEB39B8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079794"/>
              </p:ext>
            </p:extLst>
          </p:nvPr>
        </p:nvGraphicFramePr>
        <p:xfrm>
          <a:off x="2306004" y="2084832"/>
          <a:ext cx="7156320" cy="4510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111716AD-385C-4C48-BBDB-2241058B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Strukturering af en SLA</a:t>
            </a:r>
          </a:p>
        </p:txBody>
      </p:sp>
    </p:spTree>
    <p:extLst>
      <p:ext uri="{BB962C8B-B14F-4D97-AF65-F5344CB8AC3E}">
        <p14:creationId xmlns:p14="http://schemas.microsoft.com/office/powerpoint/2010/main" val="22658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a-DK"/>
              <a:t>Supplier Management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r>
              <a:rPr lang="da-DK"/>
              <a:t>Denne proces er ansvarlig for håndtering af de eksterne leverandører (type 3).</a:t>
            </a:r>
          </a:p>
          <a:p>
            <a:r>
              <a:rPr lang="da-DK"/>
              <a:t>Det er deres job at sikre den rette leverandør og den rigtige kontrakt.</a:t>
            </a:r>
            <a:endParaRPr lang="da-DK" dirty="0"/>
          </a:p>
        </p:txBody>
      </p:sp>
      <p:pic>
        <p:nvPicPr>
          <p:cNvPr id="5" name="Billede 4" descr="Et billede, der indeholder visitkort&#10;&#10;Beskrivelse, der er oprettet med meget høj sikkerhed">
            <a:extLst>
              <a:ext uri="{FF2B5EF4-FFF2-40B4-BE49-F238E27FC236}">
                <a16:creationId xmlns:a16="http://schemas.microsoft.com/office/drawing/2014/main" id="{72C68DEC-9F32-4D06-9063-CD61FA1111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38" y="4114800"/>
            <a:ext cx="357187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Availability</a:t>
            </a:r>
            <a:r>
              <a:rPr lang="da-DK" dirty="0"/>
              <a:t> Management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/>
          <a:lstStyle/>
          <a:p>
            <a:r>
              <a:rPr lang="da-DK" dirty="0"/>
              <a:t>Meningen med </a:t>
            </a:r>
            <a:r>
              <a:rPr lang="da-DK" dirty="0" err="1"/>
              <a:t>Availability</a:t>
            </a:r>
            <a:r>
              <a:rPr lang="da-DK" dirty="0"/>
              <a:t> Management er at opretholde den aftale, der er i forhold til den tilgængelighed, der forventes af én eller flere services.</a:t>
            </a:r>
          </a:p>
          <a:p>
            <a:r>
              <a:rPr lang="da-DK" dirty="0"/>
              <a:t>Det indebærer design, implementering, målinger, håndtering og forbedring af de komponenter, som har en indflydelse på servicetilgængelighed.</a:t>
            </a:r>
          </a:p>
          <a:p>
            <a:r>
              <a:rPr lang="da-DK" dirty="0"/>
              <a:t>- </a:t>
            </a:r>
            <a:r>
              <a:rPr lang="da-DK" dirty="0" err="1"/>
              <a:t>Availability</a:t>
            </a:r>
            <a:r>
              <a:rPr lang="da-DK" dirty="0"/>
              <a:t> (Er servicen tilgængelig, når man skal bruge den?)</a:t>
            </a:r>
          </a:p>
          <a:p>
            <a:r>
              <a:rPr lang="da-DK" dirty="0"/>
              <a:t>- </a:t>
            </a:r>
            <a:r>
              <a:rPr lang="da-DK" dirty="0" err="1"/>
              <a:t>Reliability</a:t>
            </a:r>
            <a:r>
              <a:rPr lang="da-DK" dirty="0"/>
              <a:t> (Hvor længe kan servicen udføre dens job uden afbrydelse?)</a:t>
            </a:r>
          </a:p>
          <a:p>
            <a:r>
              <a:rPr lang="da-DK" dirty="0"/>
              <a:t>- </a:t>
            </a:r>
            <a:r>
              <a:rPr lang="da-DK" dirty="0" err="1"/>
              <a:t>Maintainability</a:t>
            </a:r>
            <a:r>
              <a:rPr lang="da-DK" dirty="0"/>
              <a:t> (Hvor lang tid tager det at gendanne servicen efter en fejl?)</a:t>
            </a:r>
          </a:p>
          <a:p>
            <a:r>
              <a:rPr lang="da-DK" dirty="0"/>
              <a:t>- </a:t>
            </a:r>
            <a:r>
              <a:rPr lang="da-DK" dirty="0" err="1"/>
              <a:t>Serviceability</a:t>
            </a:r>
            <a:r>
              <a:rPr lang="da-DK" dirty="0"/>
              <a:t> (En type 3 leverandørs evne til at opretholde ovenstående)</a:t>
            </a:r>
          </a:p>
        </p:txBody>
      </p:sp>
    </p:spTree>
    <p:extLst>
      <p:ext uri="{BB962C8B-B14F-4D97-AF65-F5344CB8AC3E}">
        <p14:creationId xmlns:p14="http://schemas.microsoft.com/office/powerpoint/2010/main" val="25411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rugerdefineret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A5300F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8364</TotalTime>
  <Words>639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Processer – service design</vt:lpstr>
      <vt:lpstr>Service Catalogue Management</vt:lpstr>
      <vt:lpstr>Formål og mål – Service catalogue management</vt:lpstr>
      <vt:lpstr>Omfang – service catalogue management</vt:lpstr>
      <vt:lpstr>Service level management</vt:lpstr>
      <vt:lpstr>PowerPoint-præsentation</vt:lpstr>
      <vt:lpstr>Strukturering af en SLA</vt:lpstr>
      <vt:lpstr>Supplier Management</vt:lpstr>
      <vt:lpstr>Availability Management</vt:lpstr>
      <vt:lpstr>Capacity Management</vt:lpstr>
      <vt:lpstr>Information Security Management (ISM)</vt:lpstr>
    </vt:vector>
  </TitlesOfParts>
  <Company>Mercantec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Bjarke Folke</dc:creator>
  <cp:lastModifiedBy>Bjarne Poulsen</cp:lastModifiedBy>
  <cp:revision>77</cp:revision>
  <dcterms:created xsi:type="dcterms:W3CDTF">2017-09-11T10:57:26Z</dcterms:created>
  <dcterms:modified xsi:type="dcterms:W3CDTF">2020-02-16T19:30:08Z</dcterms:modified>
</cp:coreProperties>
</file>