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02642-4B68-DEB6-9F70-71DF66F2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BA213-C2FF-B329-7963-A609AF7F7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E1B6-893C-8DAC-031C-D07E89FC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31B5D-6D63-171E-C8AB-6CA190F7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9687E-9760-F8ED-591A-9C50B37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D37-8408-07E4-FA20-0A596A76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96D2E-C9DC-61E4-F151-0D9F689F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48B71-7415-A52E-5D07-0A2796A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0EE3-EE8A-51F8-F78B-9542BCD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2A953-EC72-A695-E640-10E7DF8C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4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BDE45-B97D-CD87-E1AB-59751E18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719D1-3488-7BB3-4C5A-26630BFF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46D93-911B-64C6-18AD-9029C94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F756C-3BC0-9741-C0ED-566AF0CA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69334-DC9E-B83D-864F-59370492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5CB8-97AF-C375-5FE8-137F595E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E5139-D3FC-E09C-C42A-AAFA76C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2EC2A-C150-9366-D4F0-D14E7637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6A60-3A1B-EE9A-8E7C-7686E9B1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72445-311D-9F26-BA2E-9483B1C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2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9F80-7EFA-CD4C-4366-FB9FC3A0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7415F-FBF5-645D-67E2-484F89B3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7B5FF-D3BF-EDB0-791E-D9CF6C18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0C62D-27FF-4144-0126-95B927F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7D76B-92EF-2DD5-6727-92DE5B01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75B9-2A7B-62E5-D9C8-01FCC56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D57B-88B2-E9BD-B509-1425B3CC7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51BA4-F609-FC21-098B-00B97768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09566-FD99-0B09-3706-A0D5F2E1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7D164-4E00-550C-91E2-9EE80CD2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76E5B-7B55-E1F3-1E78-69B32CD9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490E-2648-2DFA-EFE6-C9E9D3C3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E0685-C95D-89B6-8C15-A9CD540C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967E1-FDB2-7FBB-178E-853312B2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E2AF6-44BF-C522-0351-861D2026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2AFB5-4CCA-AF98-FC19-301C4B817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F51F3A-B815-EA42-040C-DE4CEFA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F3C73-8E97-C67A-DFF2-0F63F14C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656D04-ED71-3445-FE80-0C19DF03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8D92-8DC4-4FDD-FCE9-0CE69A54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08A26-9BCC-9E11-EDDD-6FCE69E2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35CA1-0F7A-11CE-98DC-9A6CCD4C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68DE8-C50F-722A-DB7A-53C691D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BBD02E-45EB-C2E5-66C3-4B6FDF8A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AF302-B6FE-C7E4-7D51-4C2372A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558CF-BA6A-DF61-6690-F8A1A18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BB736-B8B2-1685-406F-600B144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2502D-5622-3A65-3058-110EE88E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32D0C-D5B2-8C00-9D7C-FB9CDD76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481C0-197C-CE6A-B10D-A1CAB696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B96E5-249D-056B-070E-ECB6DDF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35AD6-594C-E76B-03FE-15B1FDC1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E9B29-8158-C0CC-82EA-490D749E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3805C-BA15-BCA7-226B-93C2C0F0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6127C-E411-EF20-1A55-3EB9BD45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78DF9-7AAD-CEC0-BD58-22197C39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6F179-E934-971A-7878-96495B4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CB9F6-F8EC-2D2D-B506-858C9644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15EDB-8D59-905C-2ADC-7211601E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ED55D-139A-4C79-CA0C-CAC75FBF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04B63-A419-F175-6196-AD444F928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81EB-3E3E-42F5-8416-348BAD4FA37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6F7D2-F88D-EC6E-CA5D-A2A1223CB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DA6C4-E826-453E-EC7C-8965DD5F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AA7B-8927-4754-B286-D8678C101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F48E3E0-6EC4-373B-9C3D-72AAAAC6A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57721"/>
              </p:ext>
            </p:extLst>
          </p:nvPr>
        </p:nvGraphicFramePr>
        <p:xfrm>
          <a:off x="635000" y="825500"/>
          <a:ext cx="3810000" cy="77724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A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D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43061A7-682F-C0EE-1FBD-7A690774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3891"/>
              </p:ext>
            </p:extLst>
          </p:nvPr>
        </p:nvGraphicFramePr>
        <p:xfrm>
          <a:off x="6183984" y="508000"/>
          <a:ext cx="3429000" cy="12954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6CF064-1DA9-1E92-059F-1CA9FF3EB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45568"/>
              </p:ext>
            </p:extLst>
          </p:nvPr>
        </p:nvGraphicFramePr>
        <p:xfrm>
          <a:off x="635000" y="2540000"/>
          <a:ext cx="8255000" cy="155448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 鹏</dc:creator>
  <cp:lastModifiedBy>晋 鹏</cp:lastModifiedBy>
  <cp:revision>2</cp:revision>
  <dcterms:created xsi:type="dcterms:W3CDTF">2023-03-24T09:42:43Z</dcterms:created>
  <dcterms:modified xsi:type="dcterms:W3CDTF">2023-03-24T14:27:42Z</dcterms:modified>
</cp:coreProperties>
</file>