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58" r:id="rId5"/>
    <p:sldId id="257"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CBF4F-2555-5FAA-C2E1-E01F142FBE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984AA9-3029-BEDF-AE4D-80B8F8E0EC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770B97-38C3-FFBC-AEE0-14974CBD067C}"/>
              </a:ext>
            </a:extLst>
          </p:cNvPr>
          <p:cNvSpPr>
            <a:spLocks noGrp="1"/>
          </p:cNvSpPr>
          <p:nvPr>
            <p:ph type="dt" sz="half" idx="10"/>
          </p:nvPr>
        </p:nvSpPr>
        <p:spPr/>
        <p:txBody>
          <a:bodyPr/>
          <a:lstStyle/>
          <a:p>
            <a:fld id="{3FAD8C9E-5883-4071-A697-447048E3B924}" type="datetimeFigureOut">
              <a:rPr lang="en-US" smtClean="0"/>
              <a:t>8/23/2022</a:t>
            </a:fld>
            <a:endParaRPr lang="en-US"/>
          </a:p>
        </p:txBody>
      </p:sp>
      <p:sp>
        <p:nvSpPr>
          <p:cNvPr id="5" name="Footer Placeholder 4">
            <a:extLst>
              <a:ext uri="{FF2B5EF4-FFF2-40B4-BE49-F238E27FC236}">
                <a16:creationId xmlns:a16="http://schemas.microsoft.com/office/drawing/2014/main" id="{1F4FC052-DB9C-448C-F4B5-3EAA18E8C3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A16277-6CE0-B605-94BB-2A6B5348BDBB}"/>
              </a:ext>
            </a:extLst>
          </p:cNvPr>
          <p:cNvSpPr>
            <a:spLocks noGrp="1"/>
          </p:cNvSpPr>
          <p:nvPr>
            <p:ph type="sldNum" sz="quarter" idx="12"/>
          </p:nvPr>
        </p:nvSpPr>
        <p:spPr/>
        <p:txBody>
          <a:bodyPr/>
          <a:lstStyle/>
          <a:p>
            <a:fld id="{1395910A-9B67-423A-818F-95C2D8D640A1}" type="slidenum">
              <a:rPr lang="en-US" smtClean="0"/>
              <a:t>‹#›</a:t>
            </a:fld>
            <a:endParaRPr lang="en-US"/>
          </a:p>
        </p:txBody>
      </p:sp>
    </p:spTree>
    <p:extLst>
      <p:ext uri="{BB962C8B-B14F-4D97-AF65-F5344CB8AC3E}">
        <p14:creationId xmlns:p14="http://schemas.microsoft.com/office/powerpoint/2010/main" val="1520175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16054-A438-54E6-CF9A-DA6E5A6489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89F833-D5F1-9346-CC27-0982F6747F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B4B08-0D70-68E1-0C39-56DEB47440ED}"/>
              </a:ext>
            </a:extLst>
          </p:cNvPr>
          <p:cNvSpPr>
            <a:spLocks noGrp="1"/>
          </p:cNvSpPr>
          <p:nvPr>
            <p:ph type="dt" sz="half" idx="10"/>
          </p:nvPr>
        </p:nvSpPr>
        <p:spPr/>
        <p:txBody>
          <a:bodyPr/>
          <a:lstStyle/>
          <a:p>
            <a:fld id="{3FAD8C9E-5883-4071-A697-447048E3B924}" type="datetimeFigureOut">
              <a:rPr lang="en-US" smtClean="0"/>
              <a:t>8/23/2022</a:t>
            </a:fld>
            <a:endParaRPr lang="en-US"/>
          </a:p>
        </p:txBody>
      </p:sp>
      <p:sp>
        <p:nvSpPr>
          <p:cNvPr id="5" name="Footer Placeholder 4">
            <a:extLst>
              <a:ext uri="{FF2B5EF4-FFF2-40B4-BE49-F238E27FC236}">
                <a16:creationId xmlns:a16="http://schemas.microsoft.com/office/drawing/2014/main" id="{33739246-C4B5-9FC5-34FB-5D347698D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16808-CCBC-08C0-6BD7-39499CAEF86E}"/>
              </a:ext>
            </a:extLst>
          </p:cNvPr>
          <p:cNvSpPr>
            <a:spLocks noGrp="1"/>
          </p:cNvSpPr>
          <p:nvPr>
            <p:ph type="sldNum" sz="quarter" idx="12"/>
          </p:nvPr>
        </p:nvSpPr>
        <p:spPr/>
        <p:txBody>
          <a:bodyPr/>
          <a:lstStyle/>
          <a:p>
            <a:fld id="{1395910A-9B67-423A-818F-95C2D8D640A1}" type="slidenum">
              <a:rPr lang="en-US" smtClean="0"/>
              <a:t>‹#›</a:t>
            </a:fld>
            <a:endParaRPr lang="en-US"/>
          </a:p>
        </p:txBody>
      </p:sp>
    </p:spTree>
    <p:extLst>
      <p:ext uri="{BB962C8B-B14F-4D97-AF65-F5344CB8AC3E}">
        <p14:creationId xmlns:p14="http://schemas.microsoft.com/office/powerpoint/2010/main" val="62073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F2518D-9ED3-346D-FF1A-C94AE4DFF8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58FF46-BCD3-E314-E027-8C5BBFBDE1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26EC4-AF02-2020-1DC4-FE4C745D55DF}"/>
              </a:ext>
            </a:extLst>
          </p:cNvPr>
          <p:cNvSpPr>
            <a:spLocks noGrp="1"/>
          </p:cNvSpPr>
          <p:nvPr>
            <p:ph type="dt" sz="half" idx="10"/>
          </p:nvPr>
        </p:nvSpPr>
        <p:spPr/>
        <p:txBody>
          <a:bodyPr/>
          <a:lstStyle/>
          <a:p>
            <a:fld id="{3FAD8C9E-5883-4071-A697-447048E3B924}" type="datetimeFigureOut">
              <a:rPr lang="en-US" smtClean="0"/>
              <a:t>8/23/2022</a:t>
            </a:fld>
            <a:endParaRPr lang="en-US"/>
          </a:p>
        </p:txBody>
      </p:sp>
      <p:sp>
        <p:nvSpPr>
          <p:cNvPr id="5" name="Footer Placeholder 4">
            <a:extLst>
              <a:ext uri="{FF2B5EF4-FFF2-40B4-BE49-F238E27FC236}">
                <a16:creationId xmlns:a16="http://schemas.microsoft.com/office/drawing/2014/main" id="{BFEB7A93-2E84-C14B-60B0-CEAE4E7EC4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D9F34-7807-607B-2BBF-6867FFB64E4C}"/>
              </a:ext>
            </a:extLst>
          </p:cNvPr>
          <p:cNvSpPr>
            <a:spLocks noGrp="1"/>
          </p:cNvSpPr>
          <p:nvPr>
            <p:ph type="sldNum" sz="quarter" idx="12"/>
          </p:nvPr>
        </p:nvSpPr>
        <p:spPr/>
        <p:txBody>
          <a:bodyPr/>
          <a:lstStyle/>
          <a:p>
            <a:fld id="{1395910A-9B67-423A-818F-95C2D8D640A1}" type="slidenum">
              <a:rPr lang="en-US" smtClean="0"/>
              <a:t>‹#›</a:t>
            </a:fld>
            <a:endParaRPr lang="en-US"/>
          </a:p>
        </p:txBody>
      </p:sp>
    </p:spTree>
    <p:extLst>
      <p:ext uri="{BB962C8B-B14F-4D97-AF65-F5344CB8AC3E}">
        <p14:creationId xmlns:p14="http://schemas.microsoft.com/office/powerpoint/2010/main" val="361761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CF502-8036-BF83-CB77-AA85895197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CCC893-0697-201E-B06E-33C1DB3D61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D1F47-EE29-FC62-1B80-07D963ECD49B}"/>
              </a:ext>
            </a:extLst>
          </p:cNvPr>
          <p:cNvSpPr>
            <a:spLocks noGrp="1"/>
          </p:cNvSpPr>
          <p:nvPr>
            <p:ph type="dt" sz="half" idx="10"/>
          </p:nvPr>
        </p:nvSpPr>
        <p:spPr/>
        <p:txBody>
          <a:bodyPr/>
          <a:lstStyle/>
          <a:p>
            <a:fld id="{3FAD8C9E-5883-4071-A697-447048E3B924}" type="datetimeFigureOut">
              <a:rPr lang="en-US" smtClean="0"/>
              <a:t>8/23/2022</a:t>
            </a:fld>
            <a:endParaRPr lang="en-US"/>
          </a:p>
        </p:txBody>
      </p:sp>
      <p:sp>
        <p:nvSpPr>
          <p:cNvPr id="5" name="Footer Placeholder 4">
            <a:extLst>
              <a:ext uri="{FF2B5EF4-FFF2-40B4-BE49-F238E27FC236}">
                <a16:creationId xmlns:a16="http://schemas.microsoft.com/office/drawing/2014/main" id="{0371E250-18A2-F958-158C-D6A289E52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447AC-76A0-D72E-50ED-BF26431B8227}"/>
              </a:ext>
            </a:extLst>
          </p:cNvPr>
          <p:cNvSpPr>
            <a:spLocks noGrp="1"/>
          </p:cNvSpPr>
          <p:nvPr>
            <p:ph type="sldNum" sz="quarter" idx="12"/>
          </p:nvPr>
        </p:nvSpPr>
        <p:spPr/>
        <p:txBody>
          <a:bodyPr/>
          <a:lstStyle/>
          <a:p>
            <a:fld id="{1395910A-9B67-423A-818F-95C2D8D640A1}" type="slidenum">
              <a:rPr lang="en-US" smtClean="0"/>
              <a:t>‹#›</a:t>
            </a:fld>
            <a:endParaRPr lang="en-US"/>
          </a:p>
        </p:txBody>
      </p:sp>
    </p:spTree>
    <p:extLst>
      <p:ext uri="{BB962C8B-B14F-4D97-AF65-F5344CB8AC3E}">
        <p14:creationId xmlns:p14="http://schemas.microsoft.com/office/powerpoint/2010/main" val="319074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5366-AF24-D361-5084-A79BD06713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90A97B-2E5C-8AAD-8469-5EF242B4C6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730592-29F8-B0AC-FA9C-228C6895D41F}"/>
              </a:ext>
            </a:extLst>
          </p:cNvPr>
          <p:cNvSpPr>
            <a:spLocks noGrp="1"/>
          </p:cNvSpPr>
          <p:nvPr>
            <p:ph type="dt" sz="half" idx="10"/>
          </p:nvPr>
        </p:nvSpPr>
        <p:spPr/>
        <p:txBody>
          <a:bodyPr/>
          <a:lstStyle/>
          <a:p>
            <a:fld id="{3FAD8C9E-5883-4071-A697-447048E3B924}" type="datetimeFigureOut">
              <a:rPr lang="en-US" smtClean="0"/>
              <a:t>8/23/2022</a:t>
            </a:fld>
            <a:endParaRPr lang="en-US"/>
          </a:p>
        </p:txBody>
      </p:sp>
      <p:sp>
        <p:nvSpPr>
          <p:cNvPr id="5" name="Footer Placeholder 4">
            <a:extLst>
              <a:ext uri="{FF2B5EF4-FFF2-40B4-BE49-F238E27FC236}">
                <a16:creationId xmlns:a16="http://schemas.microsoft.com/office/drawing/2014/main" id="{32D25A86-A227-423C-6411-1627C77A1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73D68-4906-6894-537A-E953657E647D}"/>
              </a:ext>
            </a:extLst>
          </p:cNvPr>
          <p:cNvSpPr>
            <a:spLocks noGrp="1"/>
          </p:cNvSpPr>
          <p:nvPr>
            <p:ph type="sldNum" sz="quarter" idx="12"/>
          </p:nvPr>
        </p:nvSpPr>
        <p:spPr/>
        <p:txBody>
          <a:bodyPr/>
          <a:lstStyle/>
          <a:p>
            <a:fld id="{1395910A-9B67-423A-818F-95C2D8D640A1}" type="slidenum">
              <a:rPr lang="en-US" smtClean="0"/>
              <a:t>‹#›</a:t>
            </a:fld>
            <a:endParaRPr lang="en-US"/>
          </a:p>
        </p:txBody>
      </p:sp>
    </p:spTree>
    <p:extLst>
      <p:ext uri="{BB962C8B-B14F-4D97-AF65-F5344CB8AC3E}">
        <p14:creationId xmlns:p14="http://schemas.microsoft.com/office/powerpoint/2010/main" val="3164633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636A-60B3-87DE-6719-DB18695D36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14235-4415-4F89-3371-133CFA813F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D81E9D-2CA3-D1D4-02AD-C5D21118A6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F03C4C-53FE-36CA-8CE8-67AC4EB7BBE1}"/>
              </a:ext>
            </a:extLst>
          </p:cNvPr>
          <p:cNvSpPr>
            <a:spLocks noGrp="1"/>
          </p:cNvSpPr>
          <p:nvPr>
            <p:ph type="dt" sz="half" idx="10"/>
          </p:nvPr>
        </p:nvSpPr>
        <p:spPr/>
        <p:txBody>
          <a:bodyPr/>
          <a:lstStyle/>
          <a:p>
            <a:fld id="{3FAD8C9E-5883-4071-A697-447048E3B924}" type="datetimeFigureOut">
              <a:rPr lang="en-US" smtClean="0"/>
              <a:t>8/23/2022</a:t>
            </a:fld>
            <a:endParaRPr lang="en-US"/>
          </a:p>
        </p:txBody>
      </p:sp>
      <p:sp>
        <p:nvSpPr>
          <p:cNvPr id="6" name="Footer Placeholder 5">
            <a:extLst>
              <a:ext uri="{FF2B5EF4-FFF2-40B4-BE49-F238E27FC236}">
                <a16:creationId xmlns:a16="http://schemas.microsoft.com/office/drawing/2014/main" id="{E268FF0D-CE8B-47A9-1F2F-0830D1EFB2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6BBFB-7427-CE8A-6660-57A183EE4E03}"/>
              </a:ext>
            </a:extLst>
          </p:cNvPr>
          <p:cNvSpPr>
            <a:spLocks noGrp="1"/>
          </p:cNvSpPr>
          <p:nvPr>
            <p:ph type="sldNum" sz="quarter" idx="12"/>
          </p:nvPr>
        </p:nvSpPr>
        <p:spPr/>
        <p:txBody>
          <a:bodyPr/>
          <a:lstStyle/>
          <a:p>
            <a:fld id="{1395910A-9B67-423A-818F-95C2D8D640A1}" type="slidenum">
              <a:rPr lang="en-US" smtClean="0"/>
              <a:t>‹#›</a:t>
            </a:fld>
            <a:endParaRPr lang="en-US"/>
          </a:p>
        </p:txBody>
      </p:sp>
    </p:spTree>
    <p:extLst>
      <p:ext uri="{BB962C8B-B14F-4D97-AF65-F5344CB8AC3E}">
        <p14:creationId xmlns:p14="http://schemas.microsoft.com/office/powerpoint/2010/main" val="1420550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FA138-81B8-26C7-4EA7-B61572CBAD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25CFE2-AC9F-027E-A8D4-348244FBEC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B59BC-1EA1-8294-6BD0-59CA30493B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40B976-8557-DEFA-F87E-EC602AC6E8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385EA6-E08C-B6EB-8902-DF6ED3E62C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F5CAF5-0514-1E67-3C50-9CFADA1ED465}"/>
              </a:ext>
            </a:extLst>
          </p:cNvPr>
          <p:cNvSpPr>
            <a:spLocks noGrp="1"/>
          </p:cNvSpPr>
          <p:nvPr>
            <p:ph type="dt" sz="half" idx="10"/>
          </p:nvPr>
        </p:nvSpPr>
        <p:spPr/>
        <p:txBody>
          <a:bodyPr/>
          <a:lstStyle/>
          <a:p>
            <a:fld id="{3FAD8C9E-5883-4071-A697-447048E3B924}" type="datetimeFigureOut">
              <a:rPr lang="en-US" smtClean="0"/>
              <a:t>8/23/2022</a:t>
            </a:fld>
            <a:endParaRPr lang="en-US"/>
          </a:p>
        </p:txBody>
      </p:sp>
      <p:sp>
        <p:nvSpPr>
          <p:cNvPr id="8" name="Footer Placeholder 7">
            <a:extLst>
              <a:ext uri="{FF2B5EF4-FFF2-40B4-BE49-F238E27FC236}">
                <a16:creationId xmlns:a16="http://schemas.microsoft.com/office/drawing/2014/main" id="{1792FFC0-1366-826D-EF03-1E2A862000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D18F24-330A-9C80-44C3-752CB941934C}"/>
              </a:ext>
            </a:extLst>
          </p:cNvPr>
          <p:cNvSpPr>
            <a:spLocks noGrp="1"/>
          </p:cNvSpPr>
          <p:nvPr>
            <p:ph type="sldNum" sz="quarter" idx="12"/>
          </p:nvPr>
        </p:nvSpPr>
        <p:spPr/>
        <p:txBody>
          <a:bodyPr/>
          <a:lstStyle/>
          <a:p>
            <a:fld id="{1395910A-9B67-423A-818F-95C2D8D640A1}" type="slidenum">
              <a:rPr lang="en-US" smtClean="0"/>
              <a:t>‹#›</a:t>
            </a:fld>
            <a:endParaRPr lang="en-US"/>
          </a:p>
        </p:txBody>
      </p:sp>
    </p:spTree>
    <p:extLst>
      <p:ext uri="{BB962C8B-B14F-4D97-AF65-F5344CB8AC3E}">
        <p14:creationId xmlns:p14="http://schemas.microsoft.com/office/powerpoint/2010/main" val="4216740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40C62-B1EA-D513-7ADC-86C89CBB62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78B3DD-C0C4-E0DA-FDB3-628D668F25B8}"/>
              </a:ext>
            </a:extLst>
          </p:cNvPr>
          <p:cNvSpPr>
            <a:spLocks noGrp="1"/>
          </p:cNvSpPr>
          <p:nvPr>
            <p:ph type="dt" sz="half" idx="10"/>
          </p:nvPr>
        </p:nvSpPr>
        <p:spPr/>
        <p:txBody>
          <a:bodyPr/>
          <a:lstStyle/>
          <a:p>
            <a:fld id="{3FAD8C9E-5883-4071-A697-447048E3B924}" type="datetimeFigureOut">
              <a:rPr lang="en-US" smtClean="0"/>
              <a:t>8/23/2022</a:t>
            </a:fld>
            <a:endParaRPr lang="en-US"/>
          </a:p>
        </p:txBody>
      </p:sp>
      <p:sp>
        <p:nvSpPr>
          <p:cNvPr id="4" name="Footer Placeholder 3">
            <a:extLst>
              <a:ext uri="{FF2B5EF4-FFF2-40B4-BE49-F238E27FC236}">
                <a16:creationId xmlns:a16="http://schemas.microsoft.com/office/drawing/2014/main" id="{2C8D804D-1D8F-E3D1-30BA-3CDFB90FA9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1F9179-C3E1-2F21-B4A0-3815A6181BA3}"/>
              </a:ext>
            </a:extLst>
          </p:cNvPr>
          <p:cNvSpPr>
            <a:spLocks noGrp="1"/>
          </p:cNvSpPr>
          <p:nvPr>
            <p:ph type="sldNum" sz="quarter" idx="12"/>
          </p:nvPr>
        </p:nvSpPr>
        <p:spPr/>
        <p:txBody>
          <a:bodyPr/>
          <a:lstStyle/>
          <a:p>
            <a:fld id="{1395910A-9B67-423A-818F-95C2D8D640A1}" type="slidenum">
              <a:rPr lang="en-US" smtClean="0"/>
              <a:t>‹#›</a:t>
            </a:fld>
            <a:endParaRPr lang="en-US"/>
          </a:p>
        </p:txBody>
      </p:sp>
    </p:spTree>
    <p:extLst>
      <p:ext uri="{BB962C8B-B14F-4D97-AF65-F5344CB8AC3E}">
        <p14:creationId xmlns:p14="http://schemas.microsoft.com/office/powerpoint/2010/main" val="1235792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C80AFF-FB71-F817-EDEE-4064901EA8DB}"/>
              </a:ext>
            </a:extLst>
          </p:cNvPr>
          <p:cNvSpPr>
            <a:spLocks noGrp="1"/>
          </p:cNvSpPr>
          <p:nvPr>
            <p:ph type="dt" sz="half" idx="10"/>
          </p:nvPr>
        </p:nvSpPr>
        <p:spPr/>
        <p:txBody>
          <a:bodyPr/>
          <a:lstStyle/>
          <a:p>
            <a:fld id="{3FAD8C9E-5883-4071-A697-447048E3B924}" type="datetimeFigureOut">
              <a:rPr lang="en-US" smtClean="0"/>
              <a:t>8/23/2022</a:t>
            </a:fld>
            <a:endParaRPr lang="en-US"/>
          </a:p>
        </p:txBody>
      </p:sp>
      <p:sp>
        <p:nvSpPr>
          <p:cNvPr id="3" name="Footer Placeholder 2">
            <a:extLst>
              <a:ext uri="{FF2B5EF4-FFF2-40B4-BE49-F238E27FC236}">
                <a16:creationId xmlns:a16="http://schemas.microsoft.com/office/drawing/2014/main" id="{FE3E8251-7616-7BD8-2A15-F713B5453E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1392CA-FEF6-134B-AE31-1E34ADBC0CC9}"/>
              </a:ext>
            </a:extLst>
          </p:cNvPr>
          <p:cNvSpPr>
            <a:spLocks noGrp="1"/>
          </p:cNvSpPr>
          <p:nvPr>
            <p:ph type="sldNum" sz="quarter" idx="12"/>
          </p:nvPr>
        </p:nvSpPr>
        <p:spPr/>
        <p:txBody>
          <a:bodyPr/>
          <a:lstStyle/>
          <a:p>
            <a:fld id="{1395910A-9B67-423A-818F-95C2D8D640A1}" type="slidenum">
              <a:rPr lang="en-US" smtClean="0"/>
              <a:t>‹#›</a:t>
            </a:fld>
            <a:endParaRPr lang="en-US"/>
          </a:p>
        </p:txBody>
      </p:sp>
    </p:spTree>
    <p:extLst>
      <p:ext uri="{BB962C8B-B14F-4D97-AF65-F5344CB8AC3E}">
        <p14:creationId xmlns:p14="http://schemas.microsoft.com/office/powerpoint/2010/main" val="236210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6568-B355-967C-7FF5-D242AC7945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5F5425-76B3-44BF-509B-75594B1C8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67EF10-2709-0016-0F42-51F3C3F998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5691D-C06F-AA9D-CDB9-9E2F1B23BFC1}"/>
              </a:ext>
            </a:extLst>
          </p:cNvPr>
          <p:cNvSpPr>
            <a:spLocks noGrp="1"/>
          </p:cNvSpPr>
          <p:nvPr>
            <p:ph type="dt" sz="half" idx="10"/>
          </p:nvPr>
        </p:nvSpPr>
        <p:spPr/>
        <p:txBody>
          <a:bodyPr/>
          <a:lstStyle/>
          <a:p>
            <a:fld id="{3FAD8C9E-5883-4071-A697-447048E3B924}" type="datetimeFigureOut">
              <a:rPr lang="en-US" smtClean="0"/>
              <a:t>8/23/2022</a:t>
            </a:fld>
            <a:endParaRPr lang="en-US"/>
          </a:p>
        </p:txBody>
      </p:sp>
      <p:sp>
        <p:nvSpPr>
          <p:cNvPr id="6" name="Footer Placeholder 5">
            <a:extLst>
              <a:ext uri="{FF2B5EF4-FFF2-40B4-BE49-F238E27FC236}">
                <a16:creationId xmlns:a16="http://schemas.microsoft.com/office/drawing/2014/main" id="{7FCFCA61-E367-5705-324F-A95D6A6EC4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EDD661-4B95-59AB-14F9-506E0FCF4CC6}"/>
              </a:ext>
            </a:extLst>
          </p:cNvPr>
          <p:cNvSpPr>
            <a:spLocks noGrp="1"/>
          </p:cNvSpPr>
          <p:nvPr>
            <p:ph type="sldNum" sz="quarter" idx="12"/>
          </p:nvPr>
        </p:nvSpPr>
        <p:spPr/>
        <p:txBody>
          <a:bodyPr/>
          <a:lstStyle/>
          <a:p>
            <a:fld id="{1395910A-9B67-423A-818F-95C2D8D640A1}" type="slidenum">
              <a:rPr lang="en-US" smtClean="0"/>
              <a:t>‹#›</a:t>
            </a:fld>
            <a:endParaRPr lang="en-US"/>
          </a:p>
        </p:txBody>
      </p:sp>
    </p:spTree>
    <p:extLst>
      <p:ext uri="{BB962C8B-B14F-4D97-AF65-F5344CB8AC3E}">
        <p14:creationId xmlns:p14="http://schemas.microsoft.com/office/powerpoint/2010/main" val="232427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5A10-9E8B-DD9D-960A-24B0B39605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0DEB5D-6DCA-E5B3-61AC-E44F3F449B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4921DD-2048-ACE6-4DF1-8E3579B96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5237BB-DDC0-D841-D35F-37CD502055E8}"/>
              </a:ext>
            </a:extLst>
          </p:cNvPr>
          <p:cNvSpPr>
            <a:spLocks noGrp="1"/>
          </p:cNvSpPr>
          <p:nvPr>
            <p:ph type="dt" sz="half" idx="10"/>
          </p:nvPr>
        </p:nvSpPr>
        <p:spPr/>
        <p:txBody>
          <a:bodyPr/>
          <a:lstStyle/>
          <a:p>
            <a:fld id="{3FAD8C9E-5883-4071-A697-447048E3B924}" type="datetimeFigureOut">
              <a:rPr lang="en-US" smtClean="0"/>
              <a:t>8/23/2022</a:t>
            </a:fld>
            <a:endParaRPr lang="en-US"/>
          </a:p>
        </p:txBody>
      </p:sp>
      <p:sp>
        <p:nvSpPr>
          <p:cNvPr id="6" name="Footer Placeholder 5">
            <a:extLst>
              <a:ext uri="{FF2B5EF4-FFF2-40B4-BE49-F238E27FC236}">
                <a16:creationId xmlns:a16="http://schemas.microsoft.com/office/drawing/2014/main" id="{8661085B-6F3A-FF32-F6DD-8C7A9D475B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DF68-F1E2-099A-DBBF-7DAEAC48CB14}"/>
              </a:ext>
            </a:extLst>
          </p:cNvPr>
          <p:cNvSpPr>
            <a:spLocks noGrp="1"/>
          </p:cNvSpPr>
          <p:nvPr>
            <p:ph type="sldNum" sz="quarter" idx="12"/>
          </p:nvPr>
        </p:nvSpPr>
        <p:spPr/>
        <p:txBody>
          <a:bodyPr/>
          <a:lstStyle/>
          <a:p>
            <a:fld id="{1395910A-9B67-423A-818F-95C2D8D640A1}" type="slidenum">
              <a:rPr lang="en-US" smtClean="0"/>
              <a:t>‹#›</a:t>
            </a:fld>
            <a:endParaRPr lang="en-US"/>
          </a:p>
        </p:txBody>
      </p:sp>
    </p:spTree>
    <p:extLst>
      <p:ext uri="{BB962C8B-B14F-4D97-AF65-F5344CB8AC3E}">
        <p14:creationId xmlns:p14="http://schemas.microsoft.com/office/powerpoint/2010/main" val="236250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DC6311-9938-6F19-DACD-4D254DC717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001DAD-87F3-1AF7-E359-BDE82FA7F5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81823C-FA42-2D0E-F9B5-B75C5EE493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D8C9E-5883-4071-A697-447048E3B924}" type="datetimeFigureOut">
              <a:rPr lang="en-US" smtClean="0"/>
              <a:t>8/23/2022</a:t>
            </a:fld>
            <a:endParaRPr lang="en-US"/>
          </a:p>
        </p:txBody>
      </p:sp>
      <p:sp>
        <p:nvSpPr>
          <p:cNvPr id="5" name="Footer Placeholder 4">
            <a:extLst>
              <a:ext uri="{FF2B5EF4-FFF2-40B4-BE49-F238E27FC236}">
                <a16:creationId xmlns:a16="http://schemas.microsoft.com/office/drawing/2014/main" id="{29B0BBE7-0730-3058-691A-634A32A698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C9815A-E785-2D6E-CBA1-7D37BD43C7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5910A-9B67-423A-818F-95C2D8D640A1}" type="slidenum">
              <a:rPr lang="en-US" smtClean="0"/>
              <a:t>‹#›</a:t>
            </a:fld>
            <a:endParaRPr lang="en-US"/>
          </a:p>
        </p:txBody>
      </p:sp>
    </p:spTree>
    <p:extLst>
      <p:ext uri="{BB962C8B-B14F-4D97-AF65-F5344CB8AC3E}">
        <p14:creationId xmlns:p14="http://schemas.microsoft.com/office/powerpoint/2010/main" val="246336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n.silabs.com/developers/usb-to-uart-bridge-vcp-drivers" TargetMode="External"/><Relationship Id="rId2" Type="http://schemas.openxmlformats.org/officeDocument/2006/relationships/hyperlink" Target="https://img.dfrobot.com.cn/wiki/5a93d3cc01cd38236f596279/95a46f8f363fe8a9ddc6727301e07337.zip"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img.dfrobot.com.cn/wiki/5a93d3cc01cd38236f596279/ecd6cfe3c9ad2388c1867a141d547045.zi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DFRobot/DFRobot_MAX" TargetMode="External"/><Relationship Id="rId2" Type="http://schemas.openxmlformats.org/officeDocument/2006/relationships/hyperlink" Target="https://www.arduino.cc/en/softwar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HuskyLens/HUSKYLENSArduin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CABB4A-4D07-2C67-C852-A4B17DA72576}"/>
              </a:ext>
            </a:extLst>
          </p:cNvPr>
          <p:cNvPicPr>
            <a:picLocks noChangeAspect="1"/>
          </p:cNvPicPr>
          <p:nvPr/>
        </p:nvPicPr>
        <p:blipFill rotWithShape="1">
          <a:blip r:embed="rId2"/>
          <a:srcRect b="48481"/>
          <a:stretch/>
        </p:blipFill>
        <p:spPr>
          <a:xfrm>
            <a:off x="6198203" y="1517514"/>
            <a:ext cx="5993797" cy="3874441"/>
          </a:xfrm>
          <a:prstGeom prst="rect">
            <a:avLst/>
          </a:prstGeom>
        </p:spPr>
      </p:pic>
      <p:pic>
        <p:nvPicPr>
          <p:cNvPr id="7" name="Picture 6">
            <a:extLst>
              <a:ext uri="{FF2B5EF4-FFF2-40B4-BE49-F238E27FC236}">
                <a16:creationId xmlns:a16="http://schemas.microsoft.com/office/drawing/2014/main" id="{7C5FB139-212A-6ACD-2A0D-C9E28C76761D}"/>
              </a:ext>
            </a:extLst>
          </p:cNvPr>
          <p:cNvPicPr>
            <a:picLocks noChangeAspect="1"/>
          </p:cNvPicPr>
          <p:nvPr/>
        </p:nvPicPr>
        <p:blipFill>
          <a:blip r:embed="rId3"/>
          <a:stretch>
            <a:fillRect/>
          </a:stretch>
        </p:blipFill>
        <p:spPr>
          <a:xfrm>
            <a:off x="639239" y="3965170"/>
            <a:ext cx="3905250" cy="2476500"/>
          </a:xfrm>
          <a:prstGeom prst="rect">
            <a:avLst/>
          </a:prstGeom>
        </p:spPr>
      </p:pic>
      <p:sp>
        <p:nvSpPr>
          <p:cNvPr id="2" name="TextBox 1">
            <a:extLst>
              <a:ext uri="{FF2B5EF4-FFF2-40B4-BE49-F238E27FC236}">
                <a16:creationId xmlns:a16="http://schemas.microsoft.com/office/drawing/2014/main" id="{834BD78F-6A10-8459-0C19-8BF301B6D4AE}"/>
              </a:ext>
            </a:extLst>
          </p:cNvPr>
          <p:cNvSpPr txBox="1"/>
          <p:nvPr/>
        </p:nvSpPr>
        <p:spPr>
          <a:xfrm>
            <a:off x="639239" y="1725679"/>
            <a:ext cx="5907932" cy="203132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Rotation range: 120 degree (60 in each direction)</a:t>
            </a:r>
          </a:p>
          <a:p>
            <a:pPr marL="285750" indent="-285750">
              <a:buFont typeface="Arial" panose="020B0604020202020204" pitchFamily="34" charset="0"/>
              <a:buChar char="•"/>
            </a:pPr>
            <a:r>
              <a:rPr lang="en-US" altLang="zh-CN" dirty="0"/>
              <a:t>Weight:  55g</a:t>
            </a:r>
          </a:p>
          <a:p>
            <a:pPr marL="285750" indent="-285750">
              <a:buFont typeface="Arial" panose="020B0604020202020204" pitchFamily="34" charset="0"/>
              <a:buChar char="•"/>
            </a:pPr>
            <a:r>
              <a:rPr lang="en-US" altLang="zh-CN" dirty="0"/>
              <a:t>Dimension: 40.7 * 19.7 * 42.9mm</a:t>
            </a:r>
          </a:p>
          <a:p>
            <a:pPr marL="285750" indent="-285750">
              <a:buFont typeface="Arial" panose="020B0604020202020204" pitchFamily="34" charset="0"/>
              <a:buChar char="•"/>
            </a:pPr>
            <a:r>
              <a:rPr lang="en-US" altLang="zh-CN" dirty="0"/>
              <a:t>Stall torque: 8.5 </a:t>
            </a:r>
            <a:r>
              <a:rPr lang="en-US" altLang="zh-CN" dirty="0" err="1"/>
              <a:t>Kgf·cm</a:t>
            </a:r>
            <a:r>
              <a:rPr lang="en-US" altLang="zh-CN" dirty="0"/>
              <a:t>(4.8V),</a:t>
            </a:r>
            <a:r>
              <a:rPr lang="zh-CN" altLang="en-US" dirty="0"/>
              <a:t> </a:t>
            </a:r>
            <a:r>
              <a:rPr lang="en-US" altLang="zh-CN" dirty="0"/>
              <a:t>10 </a:t>
            </a:r>
            <a:r>
              <a:rPr lang="en-US" altLang="zh-CN" dirty="0" err="1"/>
              <a:t>Kgf·cm</a:t>
            </a:r>
            <a:r>
              <a:rPr lang="en-US" altLang="zh-CN" dirty="0"/>
              <a:t>(6V)</a:t>
            </a:r>
          </a:p>
          <a:p>
            <a:pPr marL="285750" indent="-285750">
              <a:buFont typeface="Arial" panose="020B0604020202020204" pitchFamily="34" charset="0"/>
              <a:buChar char="•"/>
            </a:pPr>
            <a:r>
              <a:rPr lang="en-US" dirty="0"/>
              <a:t>Operating speed: 0.2 s/60</a:t>
            </a:r>
            <a:r>
              <a:rPr lang="en-US" altLang="zh-CN" dirty="0"/>
              <a:t>°</a:t>
            </a:r>
            <a:r>
              <a:rPr lang="en-US" dirty="0"/>
              <a:t>(4.8V), 0.16 s/60</a:t>
            </a:r>
            <a:r>
              <a:rPr lang="en-US" altLang="zh-CN" dirty="0"/>
              <a:t>°</a:t>
            </a:r>
            <a:r>
              <a:rPr lang="en-US" dirty="0"/>
              <a:t>(6V)</a:t>
            </a:r>
          </a:p>
          <a:p>
            <a:pPr marL="285750" indent="-285750">
              <a:buFont typeface="Arial" panose="020B0604020202020204" pitchFamily="34" charset="0"/>
              <a:buChar char="•"/>
            </a:pPr>
            <a:r>
              <a:rPr lang="en-US" dirty="0"/>
              <a:t>Operating voltage: 4.8 ~ 7.2</a:t>
            </a:r>
            <a:r>
              <a:rPr lang="en-US" altLang="zh-CN" dirty="0"/>
              <a:t>V</a:t>
            </a:r>
            <a:endParaRPr lang="en-US" dirty="0"/>
          </a:p>
          <a:p>
            <a:pPr marL="285750" indent="-285750">
              <a:buFont typeface="Arial" panose="020B0604020202020204" pitchFamily="34" charset="0"/>
              <a:buChar char="•"/>
            </a:pPr>
            <a:r>
              <a:rPr lang="en-US" altLang="zh-CN" dirty="0"/>
              <a:t>Temperature range: 0</a:t>
            </a:r>
            <a:r>
              <a:rPr lang="zh-CN" altLang="en-US" dirty="0"/>
              <a:t>℃ </a:t>
            </a:r>
            <a:r>
              <a:rPr lang="en-US" altLang="zh-CN" dirty="0"/>
              <a:t>~ 55</a:t>
            </a:r>
            <a:r>
              <a:rPr lang="zh-CN" altLang="en-US" dirty="0"/>
              <a:t> ℃</a:t>
            </a:r>
            <a:endParaRPr lang="en-US" dirty="0"/>
          </a:p>
        </p:txBody>
      </p:sp>
      <p:sp>
        <p:nvSpPr>
          <p:cNvPr id="3" name="Title 1">
            <a:extLst>
              <a:ext uri="{FF2B5EF4-FFF2-40B4-BE49-F238E27FC236}">
                <a16:creationId xmlns:a16="http://schemas.microsoft.com/office/drawing/2014/main" id="{A6FD7ABE-145A-1ADF-E67D-DDE88AFEF82E}"/>
              </a:ext>
            </a:extLst>
          </p:cNvPr>
          <p:cNvSpPr txBox="1">
            <a:spLocks/>
          </p:cNvSpPr>
          <p:nvPr/>
        </p:nvSpPr>
        <p:spPr>
          <a:xfrm>
            <a:off x="838200" y="365125"/>
            <a:ext cx="10515600" cy="11523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Servo</a:t>
            </a:r>
          </a:p>
        </p:txBody>
      </p:sp>
    </p:spTree>
    <p:extLst>
      <p:ext uri="{BB962C8B-B14F-4D97-AF65-F5344CB8AC3E}">
        <p14:creationId xmlns:p14="http://schemas.microsoft.com/office/powerpoint/2010/main" val="173764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7A7B8-194A-2491-D9FE-D3B60C41ADE1}"/>
              </a:ext>
            </a:extLst>
          </p:cNvPr>
          <p:cNvSpPr>
            <a:spLocks noGrp="1"/>
          </p:cNvSpPr>
          <p:nvPr>
            <p:ph type="title"/>
          </p:nvPr>
        </p:nvSpPr>
        <p:spPr/>
        <p:txBody>
          <a:bodyPr/>
          <a:lstStyle/>
          <a:p>
            <a:r>
              <a:rPr lang="en-US" dirty="0" err="1"/>
              <a:t>HuskyLens</a:t>
            </a:r>
            <a:endParaRPr lang="en-US" dirty="0"/>
          </a:p>
        </p:txBody>
      </p:sp>
      <p:pic>
        <p:nvPicPr>
          <p:cNvPr id="5" name="Picture 4">
            <a:extLst>
              <a:ext uri="{FF2B5EF4-FFF2-40B4-BE49-F238E27FC236}">
                <a16:creationId xmlns:a16="http://schemas.microsoft.com/office/drawing/2014/main" id="{755C771C-498B-149F-C3FA-25F9486E717A}"/>
              </a:ext>
            </a:extLst>
          </p:cNvPr>
          <p:cNvPicPr>
            <a:picLocks noChangeAspect="1"/>
          </p:cNvPicPr>
          <p:nvPr/>
        </p:nvPicPr>
        <p:blipFill>
          <a:blip r:embed="rId2"/>
          <a:stretch>
            <a:fillRect/>
          </a:stretch>
        </p:blipFill>
        <p:spPr>
          <a:xfrm>
            <a:off x="1266825" y="1690688"/>
            <a:ext cx="9658350" cy="3048000"/>
          </a:xfrm>
          <a:prstGeom prst="rect">
            <a:avLst/>
          </a:prstGeom>
        </p:spPr>
      </p:pic>
      <p:sp>
        <p:nvSpPr>
          <p:cNvPr id="3" name="Content Placeholder 2">
            <a:extLst>
              <a:ext uri="{FF2B5EF4-FFF2-40B4-BE49-F238E27FC236}">
                <a16:creationId xmlns:a16="http://schemas.microsoft.com/office/drawing/2014/main" id="{EF55E48C-94DD-417F-BE21-3F6DE75203E7}"/>
              </a:ext>
            </a:extLst>
          </p:cNvPr>
          <p:cNvSpPr>
            <a:spLocks noGrp="1"/>
          </p:cNvSpPr>
          <p:nvPr>
            <p:ph idx="1"/>
          </p:nvPr>
        </p:nvSpPr>
        <p:spPr>
          <a:xfrm>
            <a:off x="449094" y="5240034"/>
            <a:ext cx="10515600" cy="810571"/>
          </a:xfrm>
        </p:spPr>
        <p:txBody>
          <a:bodyPr>
            <a:normAutofit lnSpcReduction="10000"/>
          </a:bodyPr>
          <a:lstStyle/>
          <a:p>
            <a:r>
              <a:rPr lang="en-US" b="0" i="0" dirty="0">
                <a:solidFill>
                  <a:srgbClr val="24292E"/>
                </a:solidFill>
                <a:effectLst/>
                <a:latin typeface="-apple-system"/>
              </a:rPr>
              <a:t> </a:t>
            </a:r>
            <a:r>
              <a:rPr lang="en-US" b="0" i="0" dirty="0" err="1">
                <a:solidFill>
                  <a:srgbClr val="24292E"/>
                </a:solidFill>
                <a:effectLst/>
                <a:latin typeface="-apple-system"/>
              </a:rPr>
              <a:t>HuskyLens</a:t>
            </a:r>
            <a:r>
              <a:rPr lang="en-US" b="0" i="0" dirty="0">
                <a:solidFill>
                  <a:srgbClr val="24292E"/>
                </a:solidFill>
                <a:effectLst/>
                <a:latin typeface="-apple-system"/>
              </a:rPr>
              <a:t> only learned one plane (one-dimensional) of the face, So it’s necessary to let </a:t>
            </a:r>
            <a:r>
              <a:rPr lang="en-US" b="0" i="0" dirty="0" err="1">
                <a:solidFill>
                  <a:srgbClr val="24292E"/>
                </a:solidFill>
                <a:effectLst/>
                <a:latin typeface="-apple-system"/>
              </a:rPr>
              <a:t>HuskyLens</a:t>
            </a:r>
            <a:r>
              <a:rPr lang="en-US" b="0" i="0" dirty="0">
                <a:solidFill>
                  <a:srgbClr val="24292E"/>
                </a:solidFill>
                <a:effectLst/>
                <a:latin typeface="-apple-system"/>
              </a:rPr>
              <a:t> learn a face from different angles.</a:t>
            </a:r>
          </a:p>
          <a:p>
            <a:endParaRPr lang="en-US" dirty="0"/>
          </a:p>
        </p:txBody>
      </p:sp>
    </p:spTree>
    <p:extLst>
      <p:ext uri="{BB962C8B-B14F-4D97-AF65-F5344CB8AC3E}">
        <p14:creationId xmlns:p14="http://schemas.microsoft.com/office/powerpoint/2010/main" val="328851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B23217-9355-4B1F-842E-C8672B7D493E}"/>
              </a:ext>
            </a:extLst>
          </p:cNvPr>
          <p:cNvSpPr>
            <a:spLocks noGrp="1"/>
          </p:cNvSpPr>
          <p:nvPr>
            <p:ph idx="1"/>
          </p:nvPr>
        </p:nvSpPr>
        <p:spPr>
          <a:xfrm>
            <a:off x="343677" y="174105"/>
            <a:ext cx="10515600" cy="4565845"/>
          </a:xfrm>
        </p:spPr>
        <p:txBody>
          <a:bodyPr>
            <a:normAutofit lnSpcReduction="10000"/>
          </a:bodyPr>
          <a:lstStyle/>
          <a:p>
            <a:r>
              <a:rPr lang="en-US" dirty="0"/>
              <a:t>Download </a:t>
            </a:r>
            <a:r>
              <a:rPr lang="en-US" b="0" i="0" dirty="0">
                <a:solidFill>
                  <a:srgbClr val="24292E"/>
                </a:solidFill>
                <a:effectLst/>
                <a:latin typeface="-apple-system"/>
              </a:rPr>
              <a:t>HUSKYLENS Uploader software.</a:t>
            </a:r>
            <a:endParaRPr lang="en-US" dirty="0"/>
          </a:p>
          <a:p>
            <a:pPr marL="0" indent="0">
              <a:buNone/>
            </a:pPr>
            <a:r>
              <a:rPr lang="en-US" dirty="0">
                <a:hlinkClick r:id="rId2"/>
              </a:rPr>
              <a:t>https://img.dfrobot.com.cn/wiki/5a93d3cc01cd38236f596279/95a46f8f363fe8a9ddc6727301e07337.zip</a:t>
            </a:r>
            <a:endParaRPr lang="en-US" dirty="0"/>
          </a:p>
          <a:p>
            <a:r>
              <a:rPr lang="en-US" dirty="0"/>
              <a:t>Download and install driver.</a:t>
            </a:r>
          </a:p>
          <a:p>
            <a:pPr marL="0" indent="0">
              <a:buNone/>
            </a:pPr>
            <a:r>
              <a:rPr lang="en-US" dirty="0">
                <a:hlinkClick r:id="rId3"/>
              </a:rPr>
              <a:t>https://cn.silabs.com/developers/usb-to-uart-bridge-vcp-drivers</a:t>
            </a:r>
            <a:endParaRPr lang="en-US" dirty="0"/>
          </a:p>
          <a:p>
            <a:r>
              <a:rPr lang="en-US" dirty="0"/>
              <a:t>Download firmware v0.5.1a.</a:t>
            </a:r>
          </a:p>
          <a:p>
            <a:pPr marL="0" indent="0">
              <a:buNone/>
            </a:pPr>
            <a:r>
              <a:rPr lang="en-US" dirty="0">
                <a:hlinkClick r:id="rId4"/>
              </a:rPr>
              <a:t>https://img.dfrobot.com.cn/wiki/5a93d3cc01cd38236f596279/ecd6cfe3c9ad2388c1867a141d547045.zip</a:t>
            </a:r>
            <a:endParaRPr lang="en-US" dirty="0"/>
          </a:p>
          <a:p>
            <a:r>
              <a:rPr lang="en-US" altLang="zh-CN" dirty="0">
                <a:solidFill>
                  <a:srgbClr val="24292E"/>
                </a:solidFill>
                <a:latin typeface="-apple-system"/>
              </a:rPr>
              <a:t>Run HUSKYLENS Uploader V2.1, click</a:t>
            </a:r>
            <a:r>
              <a:rPr lang="zh-CN" altLang="en-US" dirty="0">
                <a:solidFill>
                  <a:srgbClr val="24292E"/>
                </a:solidFill>
                <a:latin typeface="-apple-system"/>
              </a:rPr>
              <a:t> </a:t>
            </a:r>
            <a:r>
              <a:rPr lang="en-US" altLang="zh-CN" dirty="0">
                <a:solidFill>
                  <a:srgbClr val="24292E"/>
                </a:solidFill>
                <a:latin typeface="-apple-system"/>
              </a:rPr>
              <a:t>“Select File”</a:t>
            </a:r>
            <a:r>
              <a:rPr lang="zh-CN" altLang="en-US" dirty="0">
                <a:solidFill>
                  <a:srgbClr val="24292E"/>
                </a:solidFill>
                <a:latin typeface="-apple-system"/>
              </a:rPr>
              <a:t> </a:t>
            </a:r>
            <a:r>
              <a:rPr lang="en-US" altLang="zh-CN" dirty="0">
                <a:solidFill>
                  <a:srgbClr val="24292E"/>
                </a:solidFill>
                <a:latin typeface="-apple-system"/>
              </a:rPr>
              <a:t>button</a:t>
            </a:r>
            <a:r>
              <a:rPr lang="zh-CN" altLang="en-US" dirty="0">
                <a:solidFill>
                  <a:srgbClr val="24292E"/>
                </a:solidFill>
                <a:latin typeface="-apple-system"/>
              </a:rPr>
              <a:t> </a:t>
            </a:r>
            <a:r>
              <a:rPr lang="en-US" altLang="zh-CN" dirty="0">
                <a:solidFill>
                  <a:srgbClr val="24292E"/>
                </a:solidFill>
                <a:latin typeface="-apple-system"/>
              </a:rPr>
              <a:t>to upload</a:t>
            </a:r>
            <a:r>
              <a:rPr lang="zh-CN" altLang="en-US" dirty="0">
                <a:solidFill>
                  <a:srgbClr val="24292E"/>
                </a:solidFill>
                <a:latin typeface="-apple-system"/>
              </a:rPr>
              <a:t> </a:t>
            </a:r>
            <a:r>
              <a:rPr lang="en-US" altLang="zh-CN" dirty="0">
                <a:solidFill>
                  <a:srgbClr val="24292E"/>
                </a:solidFill>
                <a:latin typeface="-apple-system"/>
              </a:rPr>
              <a:t>the firmware.</a:t>
            </a:r>
            <a:endParaRPr lang="en-US" dirty="0"/>
          </a:p>
          <a:p>
            <a:pPr marL="0" indent="0">
              <a:buNone/>
            </a:pPr>
            <a:endParaRPr lang="en-US" dirty="0"/>
          </a:p>
        </p:txBody>
      </p:sp>
      <p:pic>
        <p:nvPicPr>
          <p:cNvPr id="5" name="Picture 4">
            <a:extLst>
              <a:ext uri="{FF2B5EF4-FFF2-40B4-BE49-F238E27FC236}">
                <a16:creationId xmlns:a16="http://schemas.microsoft.com/office/drawing/2014/main" id="{DAE9D887-6489-28E2-2144-2C7283B9B1BF}"/>
              </a:ext>
            </a:extLst>
          </p:cNvPr>
          <p:cNvPicPr>
            <a:picLocks noChangeAspect="1"/>
          </p:cNvPicPr>
          <p:nvPr/>
        </p:nvPicPr>
        <p:blipFill>
          <a:blip r:embed="rId5"/>
          <a:stretch>
            <a:fillRect/>
          </a:stretch>
        </p:blipFill>
        <p:spPr>
          <a:xfrm>
            <a:off x="3016217" y="4133693"/>
            <a:ext cx="2958485" cy="2550202"/>
          </a:xfrm>
          <a:prstGeom prst="rect">
            <a:avLst/>
          </a:prstGeom>
        </p:spPr>
      </p:pic>
    </p:spTree>
    <p:extLst>
      <p:ext uri="{BB962C8B-B14F-4D97-AF65-F5344CB8AC3E}">
        <p14:creationId xmlns:p14="http://schemas.microsoft.com/office/powerpoint/2010/main" val="1397016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C136-8E6D-79B9-226D-C5AA72569A1A}"/>
              </a:ext>
            </a:extLst>
          </p:cNvPr>
          <p:cNvSpPr>
            <a:spLocks noGrp="1"/>
          </p:cNvSpPr>
          <p:nvPr>
            <p:ph type="title"/>
          </p:nvPr>
        </p:nvSpPr>
        <p:spPr/>
        <p:txBody>
          <a:bodyPr/>
          <a:lstStyle/>
          <a:p>
            <a:r>
              <a:rPr lang="en-US" dirty="0"/>
              <a:t>Set </a:t>
            </a:r>
            <a:r>
              <a:rPr lang="en-US" dirty="0" err="1"/>
              <a:t>HuskyLens</a:t>
            </a:r>
            <a:endParaRPr lang="en-US" dirty="0"/>
          </a:p>
        </p:txBody>
      </p:sp>
      <p:sp>
        <p:nvSpPr>
          <p:cNvPr id="3" name="Content Placeholder 2">
            <a:extLst>
              <a:ext uri="{FF2B5EF4-FFF2-40B4-BE49-F238E27FC236}">
                <a16:creationId xmlns:a16="http://schemas.microsoft.com/office/drawing/2014/main" id="{BF4E9AC5-8625-ADC7-E77A-B8B52A7AB435}"/>
              </a:ext>
            </a:extLst>
          </p:cNvPr>
          <p:cNvSpPr>
            <a:spLocks noGrp="1"/>
          </p:cNvSpPr>
          <p:nvPr>
            <p:ph idx="1"/>
          </p:nvPr>
        </p:nvSpPr>
        <p:spPr>
          <a:xfrm>
            <a:off x="838200" y="1893719"/>
            <a:ext cx="11000362" cy="4351338"/>
          </a:xfrm>
        </p:spPr>
        <p:txBody>
          <a:bodyPr>
            <a:normAutofit lnSpcReduction="10000"/>
          </a:bodyPr>
          <a:lstStyle/>
          <a:p>
            <a:pPr algn="just"/>
            <a:r>
              <a:rPr lang="en-US" dirty="0"/>
              <a:t>Click function button, turn the button right to select &lt;General Setting&gt;, &lt;Protocol Type&gt;,  &lt;I2C&gt;.  </a:t>
            </a:r>
          </a:p>
          <a:p>
            <a:r>
              <a:rPr lang="en-US" dirty="0"/>
              <a:t>Then save &amp; return the data</a:t>
            </a:r>
          </a:p>
          <a:p>
            <a:r>
              <a:rPr lang="en-US" dirty="0"/>
              <a:t>Select &lt;Face Recognition&gt;</a:t>
            </a:r>
          </a:p>
          <a:p>
            <a:pPr algn="just"/>
            <a:r>
              <a:rPr lang="en-US" b="1" i="0" dirty="0">
                <a:solidFill>
                  <a:srgbClr val="24292E"/>
                </a:solidFill>
                <a:effectLst/>
                <a:latin typeface="-apple-system"/>
              </a:rPr>
              <a:t>Keep pressing </a:t>
            </a:r>
            <a:r>
              <a:rPr lang="en-US" b="0" i="0" dirty="0">
                <a:solidFill>
                  <a:srgbClr val="24292E"/>
                </a:solidFill>
                <a:effectLst/>
                <a:latin typeface="-apple-system"/>
              </a:rPr>
              <a:t>the “learning button”, point "+" symbol at different angles of the face. During this process, a yellow frame with words "Face: ID1" will be displayed on the screen. Please point the yellow frame at different angles of the same person's face to enter all angles of this person's face. Then you can release the "learning button" to finish the learning. </a:t>
            </a:r>
          </a:p>
          <a:p>
            <a:r>
              <a:rPr lang="en-US" dirty="0"/>
              <a:t>Click learning button to forget </a:t>
            </a:r>
          </a:p>
        </p:txBody>
      </p:sp>
    </p:spTree>
    <p:extLst>
      <p:ext uri="{BB962C8B-B14F-4D97-AF65-F5344CB8AC3E}">
        <p14:creationId xmlns:p14="http://schemas.microsoft.com/office/powerpoint/2010/main" val="2459164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FB9B-58C7-67C3-4D84-2E0DF3E2179D}"/>
              </a:ext>
            </a:extLst>
          </p:cNvPr>
          <p:cNvSpPr>
            <a:spLocks noGrp="1"/>
          </p:cNvSpPr>
          <p:nvPr>
            <p:ph type="title"/>
          </p:nvPr>
        </p:nvSpPr>
        <p:spPr/>
        <p:txBody>
          <a:bodyPr/>
          <a:lstStyle/>
          <a:p>
            <a:r>
              <a:rPr lang="en-US" dirty="0"/>
              <a:t>Set Arduino</a:t>
            </a:r>
          </a:p>
        </p:txBody>
      </p:sp>
      <p:sp>
        <p:nvSpPr>
          <p:cNvPr id="3" name="Content Placeholder 2">
            <a:extLst>
              <a:ext uri="{FF2B5EF4-FFF2-40B4-BE49-F238E27FC236}">
                <a16:creationId xmlns:a16="http://schemas.microsoft.com/office/drawing/2014/main" id="{C24FE4D8-635F-4D05-1992-7DAD601AF0D5}"/>
              </a:ext>
            </a:extLst>
          </p:cNvPr>
          <p:cNvSpPr>
            <a:spLocks noGrp="1"/>
          </p:cNvSpPr>
          <p:nvPr>
            <p:ph idx="1"/>
          </p:nvPr>
        </p:nvSpPr>
        <p:spPr>
          <a:xfrm>
            <a:off x="496111" y="1690688"/>
            <a:ext cx="11695889" cy="4351338"/>
          </a:xfrm>
        </p:spPr>
        <p:txBody>
          <a:bodyPr/>
          <a:lstStyle/>
          <a:p>
            <a:r>
              <a:rPr lang="en-US" dirty="0">
                <a:solidFill>
                  <a:srgbClr val="24292E"/>
                </a:solidFill>
                <a:latin typeface="-apple-system"/>
              </a:rPr>
              <a:t>Download Arduino IDE  </a:t>
            </a:r>
          </a:p>
          <a:p>
            <a:pPr marL="0" indent="0">
              <a:buNone/>
            </a:pPr>
            <a:r>
              <a:rPr lang="en-US" dirty="0">
                <a:solidFill>
                  <a:srgbClr val="24292E"/>
                </a:solidFill>
                <a:latin typeface="-apple-system"/>
                <a:hlinkClick r:id="rId2"/>
              </a:rPr>
              <a:t>https://www.arduino.cc/en/software</a:t>
            </a:r>
            <a:endParaRPr lang="en-US" dirty="0">
              <a:solidFill>
                <a:srgbClr val="24292E"/>
              </a:solidFill>
              <a:latin typeface="-apple-system"/>
            </a:endParaRPr>
          </a:p>
          <a:p>
            <a:pPr marL="0" indent="0">
              <a:buNone/>
            </a:pPr>
            <a:endParaRPr lang="en-US" dirty="0">
              <a:solidFill>
                <a:srgbClr val="24292E"/>
              </a:solidFill>
              <a:latin typeface="-apple-system"/>
            </a:endParaRPr>
          </a:p>
          <a:p>
            <a:r>
              <a:rPr lang="en-US" dirty="0">
                <a:solidFill>
                  <a:srgbClr val="24292E"/>
                </a:solidFill>
                <a:latin typeface="-apple-system"/>
              </a:rPr>
              <a:t>Download library from </a:t>
            </a:r>
            <a:r>
              <a:rPr lang="en-US" dirty="0" err="1">
                <a:solidFill>
                  <a:srgbClr val="24292E"/>
                </a:solidFill>
                <a:latin typeface="-apple-system"/>
              </a:rPr>
              <a:t>github</a:t>
            </a:r>
            <a:r>
              <a:rPr lang="en-US" dirty="0">
                <a:solidFill>
                  <a:srgbClr val="24292E"/>
                </a:solidFill>
                <a:latin typeface="-apple-system"/>
              </a:rPr>
              <a:t>  </a:t>
            </a:r>
          </a:p>
          <a:p>
            <a:pPr marL="0" indent="0">
              <a:buNone/>
            </a:pPr>
            <a:r>
              <a:rPr lang="en-US" dirty="0">
                <a:solidFill>
                  <a:srgbClr val="24292E"/>
                </a:solidFill>
                <a:latin typeface="-apple-system"/>
                <a:hlinkClick r:id="rId3"/>
              </a:rPr>
              <a:t>https://github.com/DFRobot/DFRobot_MAX</a:t>
            </a:r>
            <a:endParaRPr lang="en-US" dirty="0">
              <a:solidFill>
                <a:srgbClr val="24292E"/>
              </a:solidFill>
              <a:latin typeface="-apple-system"/>
            </a:endParaRPr>
          </a:p>
          <a:p>
            <a:pPr marL="0" indent="0">
              <a:buNone/>
            </a:pPr>
            <a:endParaRPr lang="en-US" dirty="0">
              <a:solidFill>
                <a:srgbClr val="24292E"/>
              </a:solidFill>
              <a:latin typeface="-apple-system"/>
            </a:endParaRPr>
          </a:p>
          <a:p>
            <a:r>
              <a:rPr lang="en-US" dirty="0">
                <a:solidFill>
                  <a:srgbClr val="24292E"/>
                </a:solidFill>
                <a:latin typeface="-apple-system"/>
              </a:rPr>
              <a:t>Set &lt;Tool&gt;--&lt;“</a:t>
            </a:r>
            <a:r>
              <a:rPr lang="en-US" dirty="0" err="1">
                <a:solidFill>
                  <a:srgbClr val="24292E"/>
                </a:solidFill>
                <a:latin typeface="-apple-system"/>
              </a:rPr>
              <a:t>board:Arduino</a:t>
            </a:r>
            <a:r>
              <a:rPr lang="en-US" dirty="0">
                <a:solidFill>
                  <a:srgbClr val="24292E"/>
                </a:solidFill>
                <a:latin typeface="-apple-system"/>
              </a:rPr>
              <a:t> Uno”&gt; and &lt;Port&gt;--&lt;find your port number in device manager&gt;</a:t>
            </a:r>
          </a:p>
          <a:p>
            <a:pPr marL="0" indent="0">
              <a:buNone/>
            </a:pPr>
            <a:endParaRPr lang="en-US" b="0" i="0" dirty="0">
              <a:solidFill>
                <a:srgbClr val="24292E"/>
              </a:solidFill>
              <a:effectLst/>
              <a:latin typeface="-apple-system"/>
            </a:endParaRPr>
          </a:p>
          <a:p>
            <a:endParaRPr lang="en-US" dirty="0"/>
          </a:p>
        </p:txBody>
      </p:sp>
      <p:pic>
        <p:nvPicPr>
          <p:cNvPr id="5" name="Picture 4">
            <a:extLst>
              <a:ext uri="{FF2B5EF4-FFF2-40B4-BE49-F238E27FC236}">
                <a16:creationId xmlns:a16="http://schemas.microsoft.com/office/drawing/2014/main" id="{114F9841-8225-1E28-FB86-D811C58E4366}"/>
              </a:ext>
            </a:extLst>
          </p:cNvPr>
          <p:cNvPicPr>
            <a:picLocks noChangeAspect="1"/>
          </p:cNvPicPr>
          <p:nvPr/>
        </p:nvPicPr>
        <p:blipFill>
          <a:blip r:embed="rId4"/>
          <a:stretch>
            <a:fillRect/>
          </a:stretch>
        </p:blipFill>
        <p:spPr>
          <a:xfrm>
            <a:off x="3815230" y="5325933"/>
            <a:ext cx="3297676" cy="970687"/>
          </a:xfrm>
          <a:prstGeom prst="rect">
            <a:avLst/>
          </a:prstGeom>
        </p:spPr>
      </p:pic>
    </p:spTree>
    <p:extLst>
      <p:ext uri="{BB962C8B-B14F-4D97-AF65-F5344CB8AC3E}">
        <p14:creationId xmlns:p14="http://schemas.microsoft.com/office/powerpoint/2010/main" val="2190163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3A095-2D0D-9B46-2F1D-C8A02AA92C56}"/>
              </a:ext>
            </a:extLst>
          </p:cNvPr>
          <p:cNvSpPr>
            <a:spLocks noGrp="1"/>
          </p:cNvSpPr>
          <p:nvPr>
            <p:ph type="title"/>
          </p:nvPr>
        </p:nvSpPr>
        <p:spPr>
          <a:xfrm>
            <a:off x="838200" y="316487"/>
            <a:ext cx="10515600" cy="1325563"/>
          </a:xfrm>
        </p:spPr>
        <p:txBody>
          <a:bodyPr/>
          <a:lstStyle/>
          <a:p>
            <a:r>
              <a:rPr lang="en-US" dirty="0"/>
              <a:t>Coordinate</a:t>
            </a:r>
          </a:p>
        </p:txBody>
      </p:sp>
      <p:pic>
        <p:nvPicPr>
          <p:cNvPr id="4" name="Picture 3">
            <a:extLst>
              <a:ext uri="{FF2B5EF4-FFF2-40B4-BE49-F238E27FC236}">
                <a16:creationId xmlns:a16="http://schemas.microsoft.com/office/drawing/2014/main" id="{7C6F4C58-3C75-830E-A539-F41F54F8648D}"/>
              </a:ext>
            </a:extLst>
          </p:cNvPr>
          <p:cNvPicPr>
            <a:picLocks noChangeAspect="1"/>
          </p:cNvPicPr>
          <p:nvPr/>
        </p:nvPicPr>
        <p:blipFill>
          <a:blip r:embed="rId2"/>
          <a:stretch>
            <a:fillRect/>
          </a:stretch>
        </p:blipFill>
        <p:spPr>
          <a:xfrm>
            <a:off x="1862040" y="1931436"/>
            <a:ext cx="5276850" cy="3390900"/>
          </a:xfrm>
          <a:prstGeom prst="rect">
            <a:avLst/>
          </a:prstGeom>
        </p:spPr>
      </p:pic>
    </p:spTree>
    <p:extLst>
      <p:ext uri="{BB962C8B-B14F-4D97-AF65-F5344CB8AC3E}">
        <p14:creationId xmlns:p14="http://schemas.microsoft.com/office/powerpoint/2010/main" val="786779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C2E1-2A29-071F-BCE9-CA17FEBCB2B4}"/>
              </a:ext>
            </a:extLst>
          </p:cNvPr>
          <p:cNvSpPr>
            <a:spLocks noGrp="1"/>
          </p:cNvSpPr>
          <p:nvPr>
            <p:ph type="title"/>
          </p:nvPr>
        </p:nvSpPr>
        <p:spPr/>
        <p:txBody>
          <a:bodyPr/>
          <a:lstStyle/>
          <a:p>
            <a:r>
              <a:rPr lang="en-US" dirty="0"/>
              <a:t>HUSKYLENS Arduino API</a:t>
            </a:r>
            <a:br>
              <a:rPr lang="en-US" b="1" i="0" dirty="0">
                <a:solidFill>
                  <a:srgbClr val="24292F"/>
                </a:solidFill>
                <a:effectLst/>
                <a:latin typeface="-apple-system"/>
              </a:rPr>
            </a:br>
            <a:endParaRPr lang="en-US" dirty="0"/>
          </a:p>
        </p:txBody>
      </p:sp>
      <p:sp>
        <p:nvSpPr>
          <p:cNvPr id="3" name="Content Placeholder 2">
            <a:extLst>
              <a:ext uri="{FF2B5EF4-FFF2-40B4-BE49-F238E27FC236}">
                <a16:creationId xmlns:a16="http://schemas.microsoft.com/office/drawing/2014/main" id="{752878C9-4387-F76F-66A0-70B67AB8EAE9}"/>
              </a:ext>
            </a:extLst>
          </p:cNvPr>
          <p:cNvSpPr>
            <a:spLocks noGrp="1"/>
          </p:cNvSpPr>
          <p:nvPr>
            <p:ph idx="1"/>
          </p:nvPr>
        </p:nvSpPr>
        <p:spPr/>
        <p:txBody>
          <a:bodyPr/>
          <a:lstStyle/>
          <a:p>
            <a:r>
              <a:rPr lang="en-US" dirty="0">
                <a:hlinkClick r:id="rId2"/>
              </a:rPr>
              <a:t>https://github.com/HuskyLens/HUSKYLENSArduino</a:t>
            </a:r>
            <a:endParaRPr lang="en-US" dirty="0"/>
          </a:p>
          <a:p>
            <a:endParaRPr lang="en-US" dirty="0"/>
          </a:p>
        </p:txBody>
      </p:sp>
    </p:spTree>
    <p:extLst>
      <p:ext uri="{BB962C8B-B14F-4D97-AF65-F5344CB8AC3E}">
        <p14:creationId xmlns:p14="http://schemas.microsoft.com/office/powerpoint/2010/main" val="3542115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1139</TotalTime>
  <Words>349</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Calibri</vt:lpstr>
      <vt:lpstr>Calibri Light</vt:lpstr>
      <vt:lpstr>Office Theme</vt:lpstr>
      <vt:lpstr>PowerPoint Presentation</vt:lpstr>
      <vt:lpstr>HuskyLens</vt:lpstr>
      <vt:lpstr>PowerPoint Presentation</vt:lpstr>
      <vt:lpstr>Set HuskyLens</vt:lpstr>
      <vt:lpstr>Set Arduino</vt:lpstr>
      <vt:lpstr>Coordinate</vt:lpstr>
      <vt:lpstr>HUSKYLENS Arduino API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RONG, Wenqi</dc:creator>
  <cp:lastModifiedBy>RONG, Wenqi</cp:lastModifiedBy>
  <cp:revision>14</cp:revision>
  <dcterms:created xsi:type="dcterms:W3CDTF">2022-08-16T04:34:36Z</dcterms:created>
  <dcterms:modified xsi:type="dcterms:W3CDTF">2022-08-23T02:57:00Z</dcterms:modified>
</cp:coreProperties>
</file>