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Quantico"/>
      <p:regular r:id="rId17"/>
      <p:bold r:id="rId18"/>
      <p:italic r:id="rId19"/>
      <p:boldItalic r:id="rId20"/>
    </p:embeddedFont>
    <p:embeddedFont>
      <p:font typeface="Catamaran"/>
      <p:regular r:id="rId21"/>
      <p:bold r:id="rId22"/>
    </p:embeddedFont>
    <p:embeddedFont>
      <p:font typeface="Bebas Neu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528917-333F-4438-B582-FA1CDB91F49A}">
  <a:tblStyle styleId="{66528917-333F-4438-B582-FA1CDB91F4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ntico-boldItalic.fntdata"/><Relationship Id="rId22" Type="http://schemas.openxmlformats.org/officeDocument/2006/relationships/font" Target="fonts/Catamaran-bold.fntdata"/><Relationship Id="rId21" Type="http://schemas.openxmlformats.org/officeDocument/2006/relationships/font" Target="fonts/Catamaran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ntico-regular.fntdata"/><Relationship Id="rId16" Type="http://schemas.openxmlformats.org/officeDocument/2006/relationships/slide" Target="slides/slide11.xml"/><Relationship Id="rId19" Type="http://schemas.openxmlformats.org/officeDocument/2006/relationships/font" Target="fonts/Quantico-italic.fntdata"/><Relationship Id="rId18" Type="http://schemas.openxmlformats.org/officeDocument/2006/relationships/font" Target="fonts/Quantic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7e2c47452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7e2c47452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7e2c47452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7e2c47452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989f454a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989f454a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a7be6e9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0a7be6e9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a7be6e97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a7be6e97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a7be6e973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a7be6e973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a7be6e97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a7be6e97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989f454a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989f454a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7be6e97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7be6e97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05300" y="539500"/>
            <a:ext cx="77334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82945" y="3943275"/>
            <a:ext cx="2516700" cy="6561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750550" y="1626076"/>
            <a:ext cx="3821400" cy="11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1632715" y="2334160"/>
            <a:ext cx="5874300" cy="12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2325415" y="4018345"/>
            <a:ext cx="4488900" cy="497100"/>
          </a:xfrm>
          <a:prstGeom prst="rect">
            <a:avLst/>
          </a:prstGeom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-7200" y="-14375"/>
            <a:ext cx="91512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1101000" y="539500"/>
            <a:ext cx="3852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1066800" y="1615000"/>
            <a:ext cx="3852000" cy="37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2" type="title"/>
          </p:nvPr>
        </p:nvSpPr>
        <p:spPr>
          <a:xfrm>
            <a:off x="4948250" y="1223975"/>
            <a:ext cx="7314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3" type="subTitle"/>
          </p:nvPr>
        </p:nvSpPr>
        <p:spPr>
          <a:xfrm>
            <a:off x="1066800" y="1225017"/>
            <a:ext cx="3852000" cy="37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b="1"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4" type="subTitle"/>
          </p:nvPr>
        </p:nvSpPr>
        <p:spPr>
          <a:xfrm>
            <a:off x="1066800" y="2445956"/>
            <a:ext cx="3852000" cy="37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5" type="title"/>
          </p:nvPr>
        </p:nvSpPr>
        <p:spPr>
          <a:xfrm>
            <a:off x="4948250" y="2062050"/>
            <a:ext cx="7314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6" type="subTitle"/>
          </p:nvPr>
        </p:nvSpPr>
        <p:spPr>
          <a:xfrm>
            <a:off x="1066800" y="2053951"/>
            <a:ext cx="3852000" cy="37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b="1"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7" type="subTitle"/>
          </p:nvPr>
        </p:nvSpPr>
        <p:spPr>
          <a:xfrm>
            <a:off x="1066800" y="3293178"/>
            <a:ext cx="3852000" cy="37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8" type="title"/>
          </p:nvPr>
        </p:nvSpPr>
        <p:spPr>
          <a:xfrm>
            <a:off x="4948250" y="2900125"/>
            <a:ext cx="7314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9" type="subTitle"/>
          </p:nvPr>
        </p:nvSpPr>
        <p:spPr>
          <a:xfrm>
            <a:off x="1066800" y="2902441"/>
            <a:ext cx="3852000" cy="37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b="1"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3" type="subTitle"/>
          </p:nvPr>
        </p:nvSpPr>
        <p:spPr>
          <a:xfrm>
            <a:off x="1066800" y="4128938"/>
            <a:ext cx="3852000" cy="37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14" type="title"/>
          </p:nvPr>
        </p:nvSpPr>
        <p:spPr>
          <a:xfrm>
            <a:off x="4948250" y="3738200"/>
            <a:ext cx="731400" cy="7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5" type="subTitle"/>
          </p:nvPr>
        </p:nvSpPr>
        <p:spPr>
          <a:xfrm>
            <a:off x="1066800" y="3738200"/>
            <a:ext cx="3852000" cy="37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b="1"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917180" y="3295292"/>
            <a:ext cx="3296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706930" y="1315002"/>
            <a:ext cx="5725500" cy="19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95" name="Google Shape;95;p14"/>
          <p:cNvGrpSpPr/>
          <p:nvPr/>
        </p:nvGrpSpPr>
        <p:grpSpPr>
          <a:xfrm rot="5400000">
            <a:off x="7889325" y="4372289"/>
            <a:ext cx="98902" cy="553090"/>
            <a:chOff x="4898850" y="4820550"/>
            <a:chExt cx="98902" cy="553090"/>
          </a:xfrm>
        </p:grpSpPr>
        <p:sp>
          <p:nvSpPr>
            <p:cNvPr id="96" name="Google Shape;96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4"/>
          <p:cNvGrpSpPr/>
          <p:nvPr/>
        </p:nvGrpSpPr>
        <p:grpSpPr>
          <a:xfrm rot="5400000">
            <a:off x="944850" y="186314"/>
            <a:ext cx="98902" cy="553090"/>
            <a:chOff x="4898850" y="4820550"/>
            <a:chExt cx="98902" cy="553090"/>
          </a:xfrm>
        </p:grpSpPr>
        <p:sp>
          <p:nvSpPr>
            <p:cNvPr id="102" name="Google Shape;102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4"/>
          <p:cNvGrpSpPr/>
          <p:nvPr/>
        </p:nvGrpSpPr>
        <p:grpSpPr>
          <a:xfrm rot="5400000">
            <a:off x="595475" y="5164"/>
            <a:ext cx="98902" cy="553090"/>
            <a:chOff x="4898850" y="4820550"/>
            <a:chExt cx="98902" cy="553090"/>
          </a:xfrm>
        </p:grpSpPr>
        <p:sp>
          <p:nvSpPr>
            <p:cNvPr id="108" name="Google Shape;108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4"/>
          <p:cNvGrpSpPr/>
          <p:nvPr/>
        </p:nvGrpSpPr>
        <p:grpSpPr>
          <a:xfrm rot="-5400000">
            <a:off x="7514733" y="3989915"/>
            <a:ext cx="302065" cy="1520982"/>
            <a:chOff x="-108754" y="2690919"/>
            <a:chExt cx="302065" cy="1520982"/>
          </a:xfrm>
        </p:grpSpPr>
        <p:sp>
          <p:nvSpPr>
            <p:cNvPr id="114" name="Google Shape;114;p1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3989318" y="1470593"/>
            <a:ext cx="4435500" cy="15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15"/>
          <p:cNvSpPr txBox="1"/>
          <p:nvPr>
            <p:ph idx="1" type="subTitle"/>
          </p:nvPr>
        </p:nvSpPr>
        <p:spPr>
          <a:xfrm>
            <a:off x="3989318" y="3254297"/>
            <a:ext cx="44355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4" name="Google Shape;124;p16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125" name="Google Shape;125;p1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2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3" name="Google Shape;133;p17"/>
          <p:cNvGrpSpPr/>
          <p:nvPr/>
        </p:nvGrpSpPr>
        <p:grpSpPr>
          <a:xfrm flipH="1" rot="5400000">
            <a:off x="780820" y="-485460"/>
            <a:ext cx="302065" cy="1520982"/>
            <a:chOff x="-108754" y="2690919"/>
            <a:chExt cx="302065" cy="1520982"/>
          </a:xfrm>
        </p:grpSpPr>
        <p:sp>
          <p:nvSpPr>
            <p:cNvPr id="134" name="Google Shape;134;p17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7"/>
          <p:cNvGrpSpPr/>
          <p:nvPr/>
        </p:nvGrpSpPr>
        <p:grpSpPr>
          <a:xfrm flipH="1" rot="-5400000">
            <a:off x="609391" y="-103086"/>
            <a:ext cx="98902" cy="553090"/>
            <a:chOff x="4898850" y="4820550"/>
            <a:chExt cx="98902" cy="553090"/>
          </a:xfrm>
        </p:grpSpPr>
        <p:sp>
          <p:nvSpPr>
            <p:cNvPr id="140" name="Google Shape;140;p1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5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722376" y="539496"/>
            <a:ext cx="7708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" type="subTitle"/>
          </p:nvPr>
        </p:nvSpPr>
        <p:spPr>
          <a:xfrm>
            <a:off x="1137150" y="1160475"/>
            <a:ext cx="68697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148" name="Google Shape;148;p18"/>
          <p:cNvGrpSpPr/>
          <p:nvPr/>
        </p:nvGrpSpPr>
        <p:grpSpPr>
          <a:xfrm flipH="1" rot="-5400000">
            <a:off x="8129358" y="-431685"/>
            <a:ext cx="302065" cy="1520982"/>
            <a:chOff x="-108754" y="2690919"/>
            <a:chExt cx="302065" cy="1520982"/>
          </a:xfrm>
        </p:grpSpPr>
        <p:sp>
          <p:nvSpPr>
            <p:cNvPr id="149" name="Google Shape;149;p1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18"/>
          <p:cNvGrpSpPr/>
          <p:nvPr/>
        </p:nvGrpSpPr>
        <p:grpSpPr>
          <a:xfrm flipH="1" rot="5400000">
            <a:off x="8503950" y="153833"/>
            <a:ext cx="98902" cy="553090"/>
            <a:chOff x="4898850" y="4820550"/>
            <a:chExt cx="98902" cy="553090"/>
          </a:xfrm>
        </p:grpSpPr>
        <p:sp>
          <p:nvSpPr>
            <p:cNvPr id="155" name="Google Shape;155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8"/>
          <p:cNvGrpSpPr/>
          <p:nvPr/>
        </p:nvGrpSpPr>
        <p:grpSpPr>
          <a:xfrm flipH="1" rot="-5400000">
            <a:off x="693908" y="-405010"/>
            <a:ext cx="302065" cy="1520982"/>
            <a:chOff x="-108754" y="2690919"/>
            <a:chExt cx="302065" cy="1520982"/>
          </a:xfrm>
        </p:grpSpPr>
        <p:sp>
          <p:nvSpPr>
            <p:cNvPr id="161" name="Google Shape;161;p1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716400" y="1034188"/>
            <a:ext cx="3855600" cy="1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716400" y="3384025"/>
            <a:ext cx="3855600" cy="1066500"/>
          </a:xfrm>
          <a:prstGeom prst="rect">
            <a:avLst/>
          </a:prstGeom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649875" y="1336650"/>
            <a:ext cx="2611200" cy="9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" type="subTitle"/>
          </p:nvPr>
        </p:nvSpPr>
        <p:spPr>
          <a:xfrm>
            <a:off x="1649800" y="2428381"/>
            <a:ext cx="26112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17750" y="2378523"/>
            <a:ext cx="4435500" cy="15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17750" y="4162227"/>
            <a:ext cx="44355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5255650" y="1337560"/>
            <a:ext cx="2717400" cy="10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21"/>
          <p:cNvSpPr txBox="1"/>
          <p:nvPr>
            <p:ph idx="1" type="subTitle"/>
          </p:nvPr>
        </p:nvSpPr>
        <p:spPr>
          <a:xfrm>
            <a:off x="5255650" y="2432181"/>
            <a:ext cx="2717400" cy="14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175" name="Google Shape;175;p21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176" name="Google Shape;176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1174950" y="1260450"/>
            <a:ext cx="2844000" cy="11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4" name="Google Shape;184;p22"/>
          <p:cNvSpPr txBox="1"/>
          <p:nvPr>
            <p:ph idx="1" type="subTitle"/>
          </p:nvPr>
        </p:nvSpPr>
        <p:spPr>
          <a:xfrm>
            <a:off x="1174950" y="2559699"/>
            <a:ext cx="2511900" cy="1202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717750" y="1542900"/>
            <a:ext cx="3824400" cy="23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87" name="Google Shape;187;p23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717750" y="1268075"/>
            <a:ext cx="3826500" cy="31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grpSp>
        <p:nvGrpSpPr>
          <p:cNvPr id="191" name="Google Shape;191;p24"/>
          <p:cNvGrpSpPr/>
          <p:nvPr/>
        </p:nvGrpSpPr>
        <p:grpSpPr>
          <a:xfrm rot="5400000">
            <a:off x="8129358" y="-405010"/>
            <a:ext cx="302065" cy="1520982"/>
            <a:chOff x="-108754" y="2690919"/>
            <a:chExt cx="302065" cy="1520982"/>
          </a:xfrm>
        </p:grpSpPr>
        <p:sp>
          <p:nvSpPr>
            <p:cNvPr id="192" name="Google Shape;192;p2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996750" y="3122507"/>
            <a:ext cx="2980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2" type="title"/>
          </p:nvPr>
        </p:nvSpPr>
        <p:spPr>
          <a:xfrm>
            <a:off x="5166450" y="3122507"/>
            <a:ext cx="2980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1" type="subTitle"/>
          </p:nvPr>
        </p:nvSpPr>
        <p:spPr>
          <a:xfrm>
            <a:off x="5166150" y="3534315"/>
            <a:ext cx="2981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25"/>
          <p:cNvSpPr txBox="1"/>
          <p:nvPr>
            <p:ph idx="3" type="subTitle"/>
          </p:nvPr>
        </p:nvSpPr>
        <p:spPr>
          <a:xfrm>
            <a:off x="996750" y="3534315"/>
            <a:ext cx="29808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2" name="Google Shape;202;p25"/>
          <p:cNvSpPr txBox="1"/>
          <p:nvPr>
            <p:ph idx="4" type="title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717750" y="1268075"/>
            <a:ext cx="3826500" cy="31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05" name="Google Shape;205;p26"/>
          <p:cNvSpPr txBox="1"/>
          <p:nvPr>
            <p:ph idx="2" type="body"/>
          </p:nvPr>
        </p:nvSpPr>
        <p:spPr>
          <a:xfrm>
            <a:off x="4599650" y="2044450"/>
            <a:ext cx="3749400" cy="25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06" name="Google Shape;206;p2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7" name="Google Shape;207;p26"/>
          <p:cNvGrpSpPr/>
          <p:nvPr/>
        </p:nvGrpSpPr>
        <p:grpSpPr>
          <a:xfrm flipH="1" rot="-5400000">
            <a:off x="687433" y="4099490"/>
            <a:ext cx="302065" cy="1520982"/>
            <a:chOff x="-108754" y="2690919"/>
            <a:chExt cx="302065" cy="1520982"/>
          </a:xfrm>
        </p:grpSpPr>
        <p:sp>
          <p:nvSpPr>
            <p:cNvPr id="208" name="Google Shape;208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26"/>
          <p:cNvGrpSpPr/>
          <p:nvPr/>
        </p:nvGrpSpPr>
        <p:grpSpPr>
          <a:xfrm flipH="1" rot="-5400000">
            <a:off x="8129358" y="-431685"/>
            <a:ext cx="302065" cy="1520982"/>
            <a:chOff x="-108754" y="2690919"/>
            <a:chExt cx="302065" cy="1520982"/>
          </a:xfrm>
        </p:grpSpPr>
        <p:sp>
          <p:nvSpPr>
            <p:cNvPr id="214" name="Google Shape;214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6"/>
          <p:cNvGrpSpPr/>
          <p:nvPr/>
        </p:nvGrpSpPr>
        <p:grpSpPr>
          <a:xfrm flipH="1" rot="5400000">
            <a:off x="8503950" y="153833"/>
            <a:ext cx="98902" cy="553090"/>
            <a:chOff x="4898850" y="4820550"/>
            <a:chExt cx="98902" cy="553090"/>
          </a:xfrm>
        </p:grpSpPr>
        <p:sp>
          <p:nvSpPr>
            <p:cNvPr id="220" name="Google Shape;220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720000" y="2845700"/>
            <a:ext cx="2127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7"/>
          <p:cNvSpPr txBox="1"/>
          <p:nvPr>
            <p:ph idx="1" type="subTitle"/>
          </p:nvPr>
        </p:nvSpPr>
        <p:spPr>
          <a:xfrm>
            <a:off x="720000" y="3202300"/>
            <a:ext cx="2127900" cy="9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2" type="title"/>
          </p:nvPr>
        </p:nvSpPr>
        <p:spPr>
          <a:xfrm>
            <a:off x="3509491" y="2845700"/>
            <a:ext cx="2127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27"/>
          <p:cNvSpPr txBox="1"/>
          <p:nvPr>
            <p:ph idx="3" type="subTitle"/>
          </p:nvPr>
        </p:nvSpPr>
        <p:spPr>
          <a:xfrm>
            <a:off x="3509491" y="3202300"/>
            <a:ext cx="2127900" cy="9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0" name="Google Shape;230;p27"/>
          <p:cNvSpPr txBox="1"/>
          <p:nvPr>
            <p:ph idx="4" type="title"/>
          </p:nvPr>
        </p:nvSpPr>
        <p:spPr>
          <a:xfrm>
            <a:off x="6296100" y="2845700"/>
            <a:ext cx="2127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27"/>
          <p:cNvSpPr txBox="1"/>
          <p:nvPr>
            <p:ph idx="5" type="subTitle"/>
          </p:nvPr>
        </p:nvSpPr>
        <p:spPr>
          <a:xfrm>
            <a:off x="6296100" y="3202300"/>
            <a:ext cx="2127900" cy="9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2" name="Google Shape;232;p27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33" name="Google Shape;233;p27"/>
          <p:cNvGrpSpPr/>
          <p:nvPr/>
        </p:nvGrpSpPr>
        <p:grpSpPr>
          <a:xfrm>
            <a:off x="7950392" y="150429"/>
            <a:ext cx="1823016" cy="296643"/>
            <a:chOff x="7857346" y="3902355"/>
            <a:chExt cx="1823016" cy="296643"/>
          </a:xfrm>
        </p:grpSpPr>
        <p:sp>
          <p:nvSpPr>
            <p:cNvPr id="234" name="Google Shape;234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4573728" y="1248390"/>
            <a:ext cx="3537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8"/>
          <p:cNvSpPr txBox="1"/>
          <p:nvPr>
            <p:ph idx="1" type="subTitle"/>
          </p:nvPr>
        </p:nvSpPr>
        <p:spPr>
          <a:xfrm>
            <a:off x="4573728" y="1604990"/>
            <a:ext cx="3537000" cy="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2" type="title"/>
          </p:nvPr>
        </p:nvSpPr>
        <p:spPr>
          <a:xfrm>
            <a:off x="4573728" y="2393471"/>
            <a:ext cx="3537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28"/>
          <p:cNvSpPr txBox="1"/>
          <p:nvPr>
            <p:ph idx="3" type="subTitle"/>
          </p:nvPr>
        </p:nvSpPr>
        <p:spPr>
          <a:xfrm>
            <a:off x="4573728" y="2750075"/>
            <a:ext cx="3537000" cy="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idx="4" type="title"/>
          </p:nvPr>
        </p:nvSpPr>
        <p:spPr>
          <a:xfrm>
            <a:off x="4573728" y="3543871"/>
            <a:ext cx="3537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8"/>
          <p:cNvSpPr txBox="1"/>
          <p:nvPr>
            <p:ph idx="5" type="subTitle"/>
          </p:nvPr>
        </p:nvSpPr>
        <p:spPr>
          <a:xfrm>
            <a:off x="4573728" y="3900475"/>
            <a:ext cx="3537000" cy="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7" name="Google Shape;247;p28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1118821" y="1786557"/>
            <a:ext cx="2085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" name="Google Shape;250;p29"/>
          <p:cNvSpPr txBox="1"/>
          <p:nvPr>
            <p:ph idx="1" type="subTitle"/>
          </p:nvPr>
        </p:nvSpPr>
        <p:spPr>
          <a:xfrm>
            <a:off x="1121821" y="2138872"/>
            <a:ext cx="2082900" cy="66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2" type="title"/>
          </p:nvPr>
        </p:nvSpPr>
        <p:spPr>
          <a:xfrm>
            <a:off x="5933160" y="1786545"/>
            <a:ext cx="20847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29"/>
          <p:cNvSpPr txBox="1"/>
          <p:nvPr>
            <p:ph idx="3" type="subTitle"/>
          </p:nvPr>
        </p:nvSpPr>
        <p:spPr>
          <a:xfrm>
            <a:off x="5933160" y="2138861"/>
            <a:ext cx="2081700" cy="66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3" name="Google Shape;253;p29"/>
          <p:cNvSpPr txBox="1"/>
          <p:nvPr>
            <p:ph idx="4" type="title"/>
          </p:nvPr>
        </p:nvSpPr>
        <p:spPr>
          <a:xfrm>
            <a:off x="1121821" y="3234355"/>
            <a:ext cx="2082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29"/>
          <p:cNvSpPr txBox="1"/>
          <p:nvPr>
            <p:ph idx="5" type="subTitle"/>
          </p:nvPr>
        </p:nvSpPr>
        <p:spPr>
          <a:xfrm>
            <a:off x="1121821" y="3582493"/>
            <a:ext cx="2082900" cy="66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5" name="Google Shape;255;p29"/>
          <p:cNvSpPr txBox="1"/>
          <p:nvPr>
            <p:ph idx="6" type="title"/>
          </p:nvPr>
        </p:nvSpPr>
        <p:spPr>
          <a:xfrm>
            <a:off x="5933160" y="3234353"/>
            <a:ext cx="20817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29"/>
          <p:cNvSpPr txBox="1"/>
          <p:nvPr>
            <p:ph idx="7" type="subTitle"/>
          </p:nvPr>
        </p:nvSpPr>
        <p:spPr>
          <a:xfrm>
            <a:off x="5933160" y="3582493"/>
            <a:ext cx="2081700" cy="66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7" name="Google Shape;257;p29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8" name="Google Shape;258;p29"/>
          <p:cNvGrpSpPr/>
          <p:nvPr/>
        </p:nvGrpSpPr>
        <p:grpSpPr>
          <a:xfrm flipH="1" rot="-5400000">
            <a:off x="823308" y="4072690"/>
            <a:ext cx="302065" cy="1520982"/>
            <a:chOff x="-108754" y="2690919"/>
            <a:chExt cx="302065" cy="1520982"/>
          </a:xfrm>
        </p:grpSpPr>
        <p:sp>
          <p:nvSpPr>
            <p:cNvPr id="259" name="Google Shape;259;p2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716075" y="1574327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30"/>
          <p:cNvSpPr txBox="1"/>
          <p:nvPr>
            <p:ph idx="1" type="subTitle"/>
          </p:nvPr>
        </p:nvSpPr>
        <p:spPr>
          <a:xfrm>
            <a:off x="715775" y="2020522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7" name="Google Shape;267;p30"/>
          <p:cNvSpPr txBox="1"/>
          <p:nvPr>
            <p:ph idx="2" type="title"/>
          </p:nvPr>
        </p:nvSpPr>
        <p:spPr>
          <a:xfrm>
            <a:off x="3497550" y="1574327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30"/>
          <p:cNvSpPr txBox="1"/>
          <p:nvPr>
            <p:ph idx="3" type="subTitle"/>
          </p:nvPr>
        </p:nvSpPr>
        <p:spPr>
          <a:xfrm>
            <a:off x="3497250" y="2020522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9" name="Google Shape;269;p30"/>
          <p:cNvSpPr txBox="1"/>
          <p:nvPr>
            <p:ph idx="4" type="title"/>
          </p:nvPr>
        </p:nvSpPr>
        <p:spPr>
          <a:xfrm>
            <a:off x="716075" y="3083150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0" name="Google Shape;270;p30"/>
          <p:cNvSpPr txBox="1"/>
          <p:nvPr>
            <p:ph idx="5" type="subTitle"/>
          </p:nvPr>
        </p:nvSpPr>
        <p:spPr>
          <a:xfrm>
            <a:off x="715775" y="3532064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1" name="Google Shape;271;p30"/>
          <p:cNvSpPr txBox="1"/>
          <p:nvPr>
            <p:ph idx="6" type="title"/>
          </p:nvPr>
        </p:nvSpPr>
        <p:spPr>
          <a:xfrm>
            <a:off x="3497550" y="3083150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2" name="Google Shape;272;p30"/>
          <p:cNvSpPr txBox="1"/>
          <p:nvPr>
            <p:ph idx="7" type="subTitle"/>
          </p:nvPr>
        </p:nvSpPr>
        <p:spPr>
          <a:xfrm>
            <a:off x="3497250" y="3532064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3" name="Google Shape;273;p30"/>
          <p:cNvSpPr txBox="1"/>
          <p:nvPr>
            <p:ph idx="8" type="title"/>
          </p:nvPr>
        </p:nvSpPr>
        <p:spPr>
          <a:xfrm>
            <a:off x="6280438" y="1574327"/>
            <a:ext cx="21468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4" name="Google Shape;274;p30"/>
          <p:cNvSpPr txBox="1"/>
          <p:nvPr>
            <p:ph idx="9" type="subTitle"/>
          </p:nvPr>
        </p:nvSpPr>
        <p:spPr>
          <a:xfrm>
            <a:off x="6279088" y="2020522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5" name="Google Shape;275;p30"/>
          <p:cNvSpPr txBox="1"/>
          <p:nvPr>
            <p:ph idx="13" type="title"/>
          </p:nvPr>
        </p:nvSpPr>
        <p:spPr>
          <a:xfrm>
            <a:off x="6279388" y="3083150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6" name="Google Shape;276;p30"/>
          <p:cNvSpPr txBox="1"/>
          <p:nvPr>
            <p:ph idx="14" type="subTitle"/>
          </p:nvPr>
        </p:nvSpPr>
        <p:spPr>
          <a:xfrm>
            <a:off x="6279088" y="3532064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7" name="Google Shape;277;p30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8" name="Google Shape;278;p30"/>
          <p:cNvGrpSpPr/>
          <p:nvPr/>
        </p:nvGrpSpPr>
        <p:grpSpPr>
          <a:xfrm flipH="1">
            <a:off x="-8" y="134554"/>
            <a:ext cx="1823016" cy="296643"/>
            <a:chOff x="7857346" y="3902355"/>
            <a:chExt cx="1823016" cy="296643"/>
          </a:xfrm>
        </p:grpSpPr>
        <p:sp>
          <p:nvSpPr>
            <p:cNvPr id="279" name="Google Shape;279;p3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23925"/>
            <a:ext cx="7704000" cy="5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2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idx="1" type="subTitle"/>
          </p:nvPr>
        </p:nvSpPr>
        <p:spPr>
          <a:xfrm>
            <a:off x="1123010" y="2845991"/>
            <a:ext cx="6889800" cy="2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7" name="Google Shape;287;p31"/>
          <p:cNvSpPr txBox="1"/>
          <p:nvPr>
            <p:ph hasCustomPrompt="1" type="title"/>
          </p:nvPr>
        </p:nvSpPr>
        <p:spPr>
          <a:xfrm>
            <a:off x="1123005" y="1983779"/>
            <a:ext cx="6889800" cy="81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31"/>
          <p:cNvSpPr txBox="1"/>
          <p:nvPr>
            <p:ph idx="2" type="subTitle"/>
          </p:nvPr>
        </p:nvSpPr>
        <p:spPr>
          <a:xfrm>
            <a:off x="1129474" y="4176412"/>
            <a:ext cx="43221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9" name="Google Shape;289;p31"/>
          <p:cNvSpPr txBox="1"/>
          <p:nvPr>
            <p:ph hasCustomPrompt="1" idx="3" type="title"/>
          </p:nvPr>
        </p:nvSpPr>
        <p:spPr>
          <a:xfrm>
            <a:off x="1129475" y="3363006"/>
            <a:ext cx="4322100" cy="81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0" name="Google Shape;290;p31"/>
          <p:cNvSpPr txBox="1"/>
          <p:nvPr>
            <p:ph idx="4" type="subTitle"/>
          </p:nvPr>
        </p:nvSpPr>
        <p:spPr>
          <a:xfrm>
            <a:off x="3697050" y="1437011"/>
            <a:ext cx="43221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91" name="Google Shape;291;p31"/>
          <p:cNvSpPr txBox="1"/>
          <p:nvPr>
            <p:ph hasCustomPrompt="1" idx="5" type="title"/>
          </p:nvPr>
        </p:nvSpPr>
        <p:spPr>
          <a:xfrm>
            <a:off x="3697050" y="623535"/>
            <a:ext cx="4322100" cy="81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4" name="Google Shape;294;p32"/>
          <p:cNvSpPr txBox="1"/>
          <p:nvPr>
            <p:ph idx="2" type="title"/>
          </p:nvPr>
        </p:nvSpPr>
        <p:spPr>
          <a:xfrm>
            <a:off x="1283324" y="288554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95" name="Google Shape;295;p32"/>
          <p:cNvSpPr txBox="1"/>
          <p:nvPr>
            <p:ph idx="1" type="subTitle"/>
          </p:nvPr>
        </p:nvSpPr>
        <p:spPr>
          <a:xfrm>
            <a:off x="1283350" y="3337657"/>
            <a:ext cx="233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96" name="Google Shape;296;p32"/>
          <p:cNvSpPr txBox="1"/>
          <p:nvPr>
            <p:ph idx="3" type="title"/>
          </p:nvPr>
        </p:nvSpPr>
        <p:spPr>
          <a:xfrm>
            <a:off x="5518825" y="288554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97" name="Google Shape;297;p32"/>
          <p:cNvSpPr txBox="1"/>
          <p:nvPr>
            <p:ph idx="4" type="subTitle"/>
          </p:nvPr>
        </p:nvSpPr>
        <p:spPr>
          <a:xfrm>
            <a:off x="5518825" y="3337657"/>
            <a:ext cx="233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98" name="Google Shape;298;p32"/>
          <p:cNvSpPr txBox="1"/>
          <p:nvPr>
            <p:ph hasCustomPrompt="1" idx="5" type="title"/>
          </p:nvPr>
        </p:nvSpPr>
        <p:spPr>
          <a:xfrm>
            <a:off x="1568024" y="1487672"/>
            <a:ext cx="1767000" cy="61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9" name="Google Shape;299;p32"/>
          <p:cNvSpPr txBox="1"/>
          <p:nvPr>
            <p:ph hasCustomPrompt="1" idx="6" type="title"/>
          </p:nvPr>
        </p:nvSpPr>
        <p:spPr>
          <a:xfrm>
            <a:off x="5803522" y="1487672"/>
            <a:ext cx="17670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00" name="Google Shape;300;p32"/>
          <p:cNvGrpSpPr/>
          <p:nvPr/>
        </p:nvGrpSpPr>
        <p:grpSpPr>
          <a:xfrm rot="-5400000">
            <a:off x="817758" y="-220985"/>
            <a:ext cx="302065" cy="1520982"/>
            <a:chOff x="-108754" y="2690919"/>
            <a:chExt cx="302065" cy="1520982"/>
          </a:xfrm>
        </p:grpSpPr>
        <p:sp>
          <p:nvSpPr>
            <p:cNvPr id="301" name="Google Shape;301;p3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32"/>
          <p:cNvGrpSpPr/>
          <p:nvPr/>
        </p:nvGrpSpPr>
        <p:grpSpPr>
          <a:xfrm rot="5400000">
            <a:off x="1192350" y="161389"/>
            <a:ext cx="98902" cy="553090"/>
            <a:chOff x="4898850" y="4820550"/>
            <a:chExt cx="98902" cy="553090"/>
          </a:xfrm>
        </p:grpSpPr>
        <p:sp>
          <p:nvSpPr>
            <p:cNvPr id="307" name="Google Shape;307;p3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type="title"/>
          </p:nvPr>
        </p:nvSpPr>
        <p:spPr>
          <a:xfrm>
            <a:off x="975100" y="539498"/>
            <a:ext cx="4294800" cy="10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4" name="Google Shape;314;p33"/>
          <p:cNvSpPr txBox="1"/>
          <p:nvPr>
            <p:ph idx="1" type="subTitle"/>
          </p:nvPr>
        </p:nvSpPr>
        <p:spPr>
          <a:xfrm>
            <a:off x="975093" y="1753036"/>
            <a:ext cx="34347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15" name="Google Shape;315;p33"/>
          <p:cNvSpPr txBox="1"/>
          <p:nvPr/>
        </p:nvSpPr>
        <p:spPr>
          <a:xfrm>
            <a:off x="975100" y="4217050"/>
            <a:ext cx="369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34"/>
          <p:cNvGrpSpPr/>
          <p:nvPr/>
        </p:nvGrpSpPr>
        <p:grpSpPr>
          <a:xfrm flipH="1" rot="-5400000">
            <a:off x="687433" y="4099490"/>
            <a:ext cx="302065" cy="1520982"/>
            <a:chOff x="-108754" y="2690919"/>
            <a:chExt cx="302065" cy="1520982"/>
          </a:xfrm>
        </p:grpSpPr>
        <p:sp>
          <p:nvSpPr>
            <p:cNvPr id="318" name="Google Shape;318;p3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34"/>
          <p:cNvGrpSpPr/>
          <p:nvPr/>
        </p:nvGrpSpPr>
        <p:grpSpPr>
          <a:xfrm flipH="1" rot="-5400000">
            <a:off x="8129358" y="-431685"/>
            <a:ext cx="302065" cy="1520982"/>
            <a:chOff x="-108754" y="2690919"/>
            <a:chExt cx="302065" cy="1520982"/>
          </a:xfrm>
        </p:grpSpPr>
        <p:sp>
          <p:nvSpPr>
            <p:cNvPr id="324" name="Google Shape;324;p3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4"/>
          <p:cNvGrpSpPr/>
          <p:nvPr/>
        </p:nvGrpSpPr>
        <p:grpSpPr>
          <a:xfrm flipH="1" rot="5400000">
            <a:off x="8503950" y="153833"/>
            <a:ext cx="98902" cy="553090"/>
            <a:chOff x="4898850" y="4820550"/>
            <a:chExt cx="98902" cy="553090"/>
          </a:xfrm>
        </p:grpSpPr>
        <p:sp>
          <p:nvSpPr>
            <p:cNvPr id="330" name="Google Shape;330;p3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35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337" name="Google Shape;337;p3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82133" y="1483749"/>
            <a:ext cx="224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title"/>
          </p:nvPr>
        </p:nvSpPr>
        <p:spPr>
          <a:xfrm>
            <a:off x="3715533" y="3071235"/>
            <a:ext cx="224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3715533" y="3480113"/>
            <a:ext cx="2241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3182133" y="1892627"/>
            <a:ext cx="2241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" name="Google Shape;25;p5"/>
          <p:cNvGrpSpPr/>
          <p:nvPr/>
        </p:nvGrpSpPr>
        <p:grpSpPr>
          <a:xfrm flipH="1" rot="5400000">
            <a:off x="1438015" y="4269208"/>
            <a:ext cx="98902" cy="553090"/>
            <a:chOff x="4898850" y="4820550"/>
            <a:chExt cx="98902" cy="553090"/>
          </a:xfrm>
        </p:grpSpPr>
        <p:sp>
          <p:nvSpPr>
            <p:cNvPr id="26" name="Google Shape;26;p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5"/>
          <p:cNvGrpSpPr/>
          <p:nvPr/>
        </p:nvGrpSpPr>
        <p:grpSpPr>
          <a:xfrm flipH="1" rot="5400000">
            <a:off x="8334840" y="-46142"/>
            <a:ext cx="98902" cy="553090"/>
            <a:chOff x="4898850" y="4820550"/>
            <a:chExt cx="98902" cy="553090"/>
          </a:xfrm>
        </p:grpSpPr>
        <p:sp>
          <p:nvSpPr>
            <p:cNvPr id="32" name="Google Shape;32;p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5"/>
          <p:cNvGrpSpPr/>
          <p:nvPr/>
        </p:nvGrpSpPr>
        <p:grpSpPr>
          <a:xfrm flipH="1" rot="-5400000">
            <a:off x="1063423" y="3683690"/>
            <a:ext cx="302065" cy="1520982"/>
            <a:chOff x="-108754" y="2690919"/>
            <a:chExt cx="302065" cy="1520982"/>
          </a:xfrm>
        </p:grpSpPr>
        <p:sp>
          <p:nvSpPr>
            <p:cNvPr id="38" name="Google Shape;38;p5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5" name="Google Shape;45;p6"/>
          <p:cNvGrpSpPr/>
          <p:nvPr/>
        </p:nvGrpSpPr>
        <p:grpSpPr>
          <a:xfrm rot="-5400000">
            <a:off x="8122908" y="-478335"/>
            <a:ext cx="302065" cy="1520982"/>
            <a:chOff x="-108754" y="2690919"/>
            <a:chExt cx="302065" cy="1520982"/>
          </a:xfrm>
        </p:grpSpPr>
        <p:sp>
          <p:nvSpPr>
            <p:cNvPr id="46" name="Google Shape;46;p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6"/>
          <p:cNvGrpSpPr/>
          <p:nvPr/>
        </p:nvGrpSpPr>
        <p:grpSpPr>
          <a:xfrm rot="5400000">
            <a:off x="8653350" y="-95961"/>
            <a:ext cx="98902" cy="553090"/>
            <a:chOff x="4898850" y="4820550"/>
            <a:chExt cx="98902" cy="553090"/>
          </a:xfrm>
        </p:grpSpPr>
        <p:sp>
          <p:nvSpPr>
            <p:cNvPr id="52" name="Google Shape;52;p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6"/>
          <p:cNvGrpSpPr/>
          <p:nvPr/>
        </p:nvGrpSpPr>
        <p:grpSpPr>
          <a:xfrm rot="-5400000">
            <a:off x="726258" y="3989915"/>
            <a:ext cx="302065" cy="1520982"/>
            <a:chOff x="-108754" y="2690919"/>
            <a:chExt cx="302065" cy="1520982"/>
          </a:xfrm>
        </p:grpSpPr>
        <p:sp>
          <p:nvSpPr>
            <p:cNvPr id="58" name="Google Shape;58;p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4367125" y="1332787"/>
            <a:ext cx="3855900" cy="30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3658400" y="1588690"/>
            <a:ext cx="4767900" cy="11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4572000" y="2035602"/>
            <a:ext cx="38526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4572000" y="2878727"/>
            <a:ext cx="3852600" cy="15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5771075" y="654525"/>
            <a:ext cx="2660100" cy="235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 amt="35000"/>
          </a:blip>
          <a:stretch>
            <a:fillRect/>
          </a:stretch>
        </p:blipFill>
        <p:spPr>
          <a:xfrm>
            <a:off x="-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Quantico"/>
              <a:buNone/>
              <a:defRPr b="1" sz="3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>
            <p:ph idx="1" type="subTitle"/>
          </p:nvPr>
        </p:nvSpPr>
        <p:spPr>
          <a:xfrm>
            <a:off x="1357657" y="3943275"/>
            <a:ext cx="2516700" cy="6561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</a:t>
            </a:r>
            <a:r>
              <a:rPr lang="en"/>
              <a:t>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Pao-pao gang</a:t>
            </a:r>
            <a:endParaRPr/>
          </a:p>
        </p:txBody>
      </p:sp>
      <p:sp>
        <p:nvSpPr>
          <p:cNvPr id="348" name="Google Shape;348;p36"/>
          <p:cNvSpPr txBox="1"/>
          <p:nvPr>
            <p:ph type="ctrTitle"/>
          </p:nvPr>
        </p:nvSpPr>
        <p:spPr>
          <a:xfrm>
            <a:off x="705300" y="539500"/>
            <a:ext cx="77334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SURVEY OF PROGRAMMING LANGUAGES</a:t>
            </a:r>
            <a:endParaRPr/>
          </a:p>
        </p:txBody>
      </p:sp>
      <p:sp>
        <p:nvSpPr>
          <p:cNvPr id="349" name="Google Shape;349;p36"/>
          <p:cNvSpPr txBox="1"/>
          <p:nvPr>
            <p:ph idx="2" type="ctrTitle"/>
          </p:nvPr>
        </p:nvSpPr>
        <p:spPr>
          <a:xfrm>
            <a:off x="705288" y="1531776"/>
            <a:ext cx="3821400" cy="11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INTRO TO</a:t>
            </a:r>
            <a:r>
              <a:rPr lang="en"/>
              <a:t> </a:t>
            </a:r>
            <a:endParaRPr/>
          </a:p>
        </p:txBody>
      </p:sp>
      <p:sp>
        <p:nvSpPr>
          <p:cNvPr id="350" name="Google Shape;350;p36"/>
          <p:cNvSpPr/>
          <p:nvPr/>
        </p:nvSpPr>
        <p:spPr>
          <a:xfrm>
            <a:off x="960900" y="2528300"/>
            <a:ext cx="3310221" cy="5948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antico"/>
              </a:rPr>
              <a:t>HASKELL</a:t>
            </a:r>
          </a:p>
        </p:txBody>
      </p:sp>
      <p:pic>
        <p:nvPicPr>
          <p:cNvPr id="351" name="Google Shape;351;p36"/>
          <p:cNvPicPr preferRelativeResize="0"/>
          <p:nvPr/>
        </p:nvPicPr>
        <p:blipFill rotWithShape="1">
          <a:blip r:embed="rId3">
            <a:alphaModFix/>
          </a:blip>
          <a:srcRect b="0" l="6369" r="6369" t="0"/>
          <a:stretch/>
        </p:blipFill>
        <p:spPr>
          <a:xfrm>
            <a:off x="5014200" y="1447475"/>
            <a:ext cx="4126500" cy="3151899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2" name="Google Shape;352;p36"/>
          <p:cNvSpPr/>
          <p:nvPr/>
        </p:nvSpPr>
        <p:spPr>
          <a:xfrm>
            <a:off x="776478" y="1447475"/>
            <a:ext cx="37956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776478" y="3564400"/>
            <a:ext cx="37956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5"/>
          <p:cNvSpPr txBox="1"/>
          <p:nvPr>
            <p:ph type="title"/>
          </p:nvPr>
        </p:nvSpPr>
        <p:spPr>
          <a:xfrm>
            <a:off x="722900" y="2065675"/>
            <a:ext cx="2127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Haskell.org</a:t>
            </a:r>
            <a:endParaRPr/>
          </a:p>
        </p:txBody>
      </p:sp>
      <p:sp>
        <p:nvSpPr>
          <p:cNvPr id="536" name="Google Shape;536;p45"/>
          <p:cNvSpPr txBox="1"/>
          <p:nvPr>
            <p:ph idx="1" type="subTitle"/>
          </p:nvPr>
        </p:nvSpPr>
        <p:spPr>
          <a:xfrm>
            <a:off x="722900" y="2422275"/>
            <a:ext cx="2127900" cy="9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https://www.haskell.org/</a:t>
            </a:r>
            <a:endParaRPr/>
          </a:p>
        </p:txBody>
      </p:sp>
      <p:sp>
        <p:nvSpPr>
          <p:cNvPr id="537" name="Google Shape;537;p45"/>
          <p:cNvSpPr txBox="1"/>
          <p:nvPr>
            <p:ph idx="2" type="title"/>
          </p:nvPr>
        </p:nvSpPr>
        <p:spPr>
          <a:xfrm>
            <a:off x="3563541" y="2065675"/>
            <a:ext cx="2127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You a Haskell!</a:t>
            </a:r>
            <a:endParaRPr/>
          </a:p>
        </p:txBody>
      </p:sp>
      <p:sp>
        <p:nvSpPr>
          <p:cNvPr id="538" name="Google Shape;538;p45"/>
          <p:cNvSpPr txBox="1"/>
          <p:nvPr>
            <p:ph idx="3" type="subTitle"/>
          </p:nvPr>
        </p:nvSpPr>
        <p:spPr>
          <a:xfrm>
            <a:off x="3563541" y="2499500"/>
            <a:ext cx="2127900" cy="9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http://learnyouahaskell.com/chapters</a:t>
            </a:r>
            <a:endParaRPr/>
          </a:p>
        </p:txBody>
      </p:sp>
      <p:sp>
        <p:nvSpPr>
          <p:cNvPr id="539" name="Google Shape;539;p45"/>
          <p:cNvSpPr txBox="1"/>
          <p:nvPr>
            <p:ph idx="4" type="title"/>
          </p:nvPr>
        </p:nvSpPr>
        <p:spPr>
          <a:xfrm>
            <a:off x="6350150" y="2065675"/>
            <a:ext cx="2127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Haskell Playlist</a:t>
            </a:r>
            <a:endParaRPr/>
          </a:p>
        </p:txBody>
      </p:sp>
      <p:sp>
        <p:nvSpPr>
          <p:cNvPr id="540" name="Google Shape;540;p45"/>
          <p:cNvSpPr txBox="1"/>
          <p:nvPr>
            <p:ph idx="5" type="subTitle"/>
          </p:nvPr>
        </p:nvSpPr>
        <p:spPr>
          <a:xfrm>
            <a:off x="6404200" y="2708025"/>
            <a:ext cx="2127900" cy="9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https://youtube.com/playlist?list=PLe7Ei6viL6jGp1Rfu0dil1JH1SHk9bgDV&amp;si=yNGV3JRD1Yo9jRtN</a:t>
            </a:r>
            <a:endParaRPr/>
          </a:p>
        </p:txBody>
      </p:sp>
      <p:sp>
        <p:nvSpPr>
          <p:cNvPr id="541" name="Google Shape;541;p45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Resources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6"/>
          <p:cNvSpPr txBox="1"/>
          <p:nvPr>
            <p:ph type="title"/>
          </p:nvPr>
        </p:nvSpPr>
        <p:spPr>
          <a:xfrm>
            <a:off x="3712450" y="1936240"/>
            <a:ext cx="4767900" cy="11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Thanks For Listening!</a:t>
            </a:r>
            <a:endParaRPr sz="7300"/>
          </a:p>
        </p:txBody>
      </p:sp>
      <p:sp>
        <p:nvSpPr>
          <p:cNvPr id="547" name="Google Shape;547;p46"/>
          <p:cNvSpPr/>
          <p:nvPr/>
        </p:nvSpPr>
        <p:spPr>
          <a:xfrm>
            <a:off x="851550" y="2319072"/>
            <a:ext cx="4106600" cy="5053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antico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/>
          <p:nvPr/>
        </p:nvSpPr>
        <p:spPr>
          <a:xfrm>
            <a:off x="752700" y="4844050"/>
            <a:ext cx="7671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 sz="3200"/>
          </a:p>
        </p:txBody>
      </p:sp>
      <p:sp>
        <p:nvSpPr>
          <p:cNvPr id="360" name="Google Shape;360;p37"/>
          <p:cNvSpPr txBox="1"/>
          <p:nvPr>
            <p:ph idx="1" type="body"/>
          </p:nvPr>
        </p:nvSpPr>
        <p:spPr>
          <a:xfrm>
            <a:off x="720000" y="1293450"/>
            <a:ext cx="7704000" cy="5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Quick overview of what we will be presenting…</a:t>
            </a:r>
            <a:endParaRPr/>
          </a:p>
        </p:txBody>
      </p:sp>
      <p:grpSp>
        <p:nvGrpSpPr>
          <p:cNvPr id="361" name="Google Shape;361;p37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362" name="Google Shape;362;p3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68" name="Google Shape;368;p37"/>
          <p:cNvGraphicFramePr/>
          <p:nvPr/>
        </p:nvGraphicFramePr>
        <p:xfrm>
          <a:off x="719988" y="20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{66528917-333F-4438-B582-FA1CDB91F49A}</a:tableStyleId>
              </a:tblPr>
              <a:tblGrid>
                <a:gridCol w="2619875"/>
                <a:gridCol w="50841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Intro to Haskell</a:t>
                      </a:r>
                      <a:endParaRPr b="1" sz="1100" u="sng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When it was invented, who invented it, its intended use…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Why Haskell?</a:t>
                      </a:r>
                      <a:endParaRPr b="1" sz="1100" u="sng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Why use Haskell, how it would help you…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Real-world Applications</a:t>
                      </a:r>
                      <a:endParaRPr b="1" sz="1100" u="sng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What is Haskell used for now?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Unique Features</a:t>
                      </a:r>
                      <a:endParaRPr b="1" sz="1100" u="sng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Go over how to run it &amp; go over runnable programs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Resources</a:t>
                      </a:r>
                      <a:endParaRPr b="1" sz="1100" u="sng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If you wanna go crazy with it…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Q&amp;A</a:t>
                      </a:r>
                      <a:endParaRPr b="1" sz="1100" u="sng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Questions? (don’t ask them please)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Simple Intro to..</a:t>
            </a:r>
            <a:endParaRPr/>
          </a:p>
        </p:txBody>
      </p:sp>
      <p:sp>
        <p:nvSpPr>
          <p:cNvPr id="374" name="Google Shape;374;p38"/>
          <p:cNvSpPr txBox="1"/>
          <p:nvPr>
            <p:ph idx="1" type="body"/>
          </p:nvPr>
        </p:nvSpPr>
        <p:spPr>
          <a:xfrm>
            <a:off x="717750" y="1542900"/>
            <a:ext cx="3824400" cy="23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about Haskell…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Invented in the late 1980’s by researchers led by Haskell Curry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Created for research and experimentation in functional programming languages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Designed to explore pure functional programming, strong type systems, and lazy evaluation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4850313" y="1026360"/>
            <a:ext cx="3027304" cy="51655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antico"/>
              </a:rPr>
              <a:t>HASKELL</a:t>
            </a:r>
          </a:p>
        </p:txBody>
      </p:sp>
      <p:sp>
        <p:nvSpPr>
          <p:cNvPr id="376" name="Google Shape;376;p38"/>
          <p:cNvSpPr/>
          <p:nvPr/>
        </p:nvSpPr>
        <p:spPr>
          <a:xfrm>
            <a:off x="720000" y="4078425"/>
            <a:ext cx="38109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38"/>
          <p:cNvPicPr preferRelativeResize="0"/>
          <p:nvPr/>
        </p:nvPicPr>
        <p:blipFill rotWithShape="1">
          <a:blip r:embed="rId3">
            <a:alphaModFix/>
          </a:blip>
          <a:srcRect b="0" l="3669" r="3669" t="0"/>
          <a:stretch/>
        </p:blipFill>
        <p:spPr>
          <a:xfrm>
            <a:off x="5226275" y="1862625"/>
            <a:ext cx="3197727" cy="23001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/>
          <p:nvPr>
            <p:ph type="title"/>
          </p:nvPr>
        </p:nvSpPr>
        <p:spPr>
          <a:xfrm>
            <a:off x="4572000" y="2035602"/>
            <a:ext cx="38526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Haskell?</a:t>
            </a:r>
            <a:endParaRPr/>
          </a:p>
        </p:txBody>
      </p:sp>
      <p:sp>
        <p:nvSpPr>
          <p:cNvPr id="383" name="Google Shape;383;p39"/>
          <p:cNvSpPr txBox="1"/>
          <p:nvPr>
            <p:ph idx="1" type="subTitle"/>
          </p:nvPr>
        </p:nvSpPr>
        <p:spPr>
          <a:xfrm>
            <a:off x="4572000" y="3030727"/>
            <a:ext cx="3852600" cy="15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though Haskell might seem like a boring language (I don’t blame you), it actually has </a:t>
            </a:r>
            <a:r>
              <a:rPr i="1" lang="en"/>
              <a:t>great use cases</a:t>
            </a:r>
            <a:r>
              <a:rPr lang="en"/>
              <a:t> that could possibly </a:t>
            </a:r>
            <a:r>
              <a:rPr i="1" lang="en"/>
              <a:t>help you</a:t>
            </a:r>
            <a:r>
              <a:rPr lang="en"/>
              <a:t> with your next program!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over some..</a:t>
            </a:r>
            <a:endParaRPr/>
          </a:p>
        </p:txBody>
      </p:sp>
      <p:pic>
        <p:nvPicPr>
          <p:cNvPr id="384" name="Google Shape;384;p39"/>
          <p:cNvPicPr preferRelativeResize="0"/>
          <p:nvPr/>
        </p:nvPicPr>
        <p:blipFill rotWithShape="1">
          <a:blip r:embed="rId3">
            <a:alphaModFix/>
          </a:blip>
          <a:srcRect b="2207" l="0" r="0" t="2217"/>
          <a:stretch/>
        </p:blipFill>
        <p:spPr>
          <a:xfrm>
            <a:off x="717749" y="737852"/>
            <a:ext cx="3597625" cy="22928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5" name="Google Shape;385;p39"/>
          <p:cNvSpPr/>
          <p:nvPr/>
        </p:nvSpPr>
        <p:spPr>
          <a:xfrm>
            <a:off x="4649728" y="2765614"/>
            <a:ext cx="37749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39"/>
          <p:cNvGrpSpPr/>
          <p:nvPr/>
        </p:nvGrpSpPr>
        <p:grpSpPr>
          <a:xfrm rot="-5400000">
            <a:off x="7514733" y="128390"/>
            <a:ext cx="302065" cy="1520982"/>
            <a:chOff x="-108754" y="2690919"/>
            <a:chExt cx="302065" cy="1520982"/>
          </a:xfrm>
        </p:grpSpPr>
        <p:sp>
          <p:nvSpPr>
            <p:cNvPr id="387" name="Google Shape;387;p3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39"/>
          <p:cNvGrpSpPr/>
          <p:nvPr/>
        </p:nvGrpSpPr>
        <p:grpSpPr>
          <a:xfrm rot="5400000">
            <a:off x="7889325" y="510764"/>
            <a:ext cx="98902" cy="553090"/>
            <a:chOff x="4898850" y="4820550"/>
            <a:chExt cx="98902" cy="553090"/>
          </a:xfrm>
        </p:grpSpPr>
        <p:sp>
          <p:nvSpPr>
            <p:cNvPr id="393" name="Google Shape;393;p3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39"/>
          <p:cNvGrpSpPr/>
          <p:nvPr/>
        </p:nvGrpSpPr>
        <p:grpSpPr>
          <a:xfrm rot="-5400000">
            <a:off x="693908" y="3511315"/>
            <a:ext cx="302065" cy="1520982"/>
            <a:chOff x="-108754" y="2690919"/>
            <a:chExt cx="302065" cy="1520982"/>
          </a:xfrm>
        </p:grpSpPr>
        <p:sp>
          <p:nvSpPr>
            <p:cNvPr id="399" name="Google Shape;399;p3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of the use cases</a:t>
            </a:r>
            <a:endParaRPr/>
          </a:p>
        </p:txBody>
      </p:sp>
      <p:sp>
        <p:nvSpPr>
          <p:cNvPr id="409" name="Google Shape;409;p40"/>
          <p:cNvSpPr txBox="1"/>
          <p:nvPr>
            <p:ph type="title"/>
          </p:nvPr>
        </p:nvSpPr>
        <p:spPr>
          <a:xfrm>
            <a:off x="720000" y="2845700"/>
            <a:ext cx="2127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Strong Typing</a:t>
            </a:r>
            <a:endParaRPr sz="2000"/>
          </a:p>
        </p:txBody>
      </p:sp>
      <p:sp>
        <p:nvSpPr>
          <p:cNvPr id="410" name="Google Shape;410;p40"/>
          <p:cNvSpPr txBox="1"/>
          <p:nvPr>
            <p:ph idx="1" type="subTitle"/>
          </p:nvPr>
        </p:nvSpPr>
        <p:spPr>
          <a:xfrm>
            <a:off x="720000" y="3202300"/>
            <a:ext cx="2127900" cy="9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Helps catch many programming errors at compile-time, reducing the likelihood of runtime errors and making more reliable code</a:t>
            </a:r>
            <a:endParaRPr sz="1000"/>
          </a:p>
        </p:txBody>
      </p:sp>
      <p:sp>
        <p:nvSpPr>
          <p:cNvPr id="411" name="Google Shape;411;p40"/>
          <p:cNvSpPr txBox="1"/>
          <p:nvPr>
            <p:ph idx="2" type="title"/>
          </p:nvPr>
        </p:nvSpPr>
        <p:spPr>
          <a:xfrm>
            <a:off x="3231477" y="2845700"/>
            <a:ext cx="2607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Functional Purity</a:t>
            </a:r>
            <a:endParaRPr sz="2000"/>
          </a:p>
        </p:txBody>
      </p:sp>
      <p:sp>
        <p:nvSpPr>
          <p:cNvPr id="412" name="Google Shape;412;p40"/>
          <p:cNvSpPr txBox="1"/>
          <p:nvPr>
            <p:ph idx="3" type="subTitle"/>
          </p:nvPr>
        </p:nvSpPr>
        <p:spPr>
          <a:xfrm>
            <a:off x="3508041" y="3211400"/>
            <a:ext cx="2127900" cy="9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Haskell </a:t>
            </a:r>
            <a:r>
              <a:rPr lang="en" sz="1000"/>
              <a:t>encourages</a:t>
            </a:r>
            <a:r>
              <a:rPr lang="en" sz="1000"/>
              <a:t> the use of pure functions, </a:t>
            </a:r>
            <a:r>
              <a:rPr lang="en" sz="1000"/>
              <a:t>which</a:t>
            </a:r>
            <a:r>
              <a:rPr lang="en" sz="1000"/>
              <a:t> have no side effects and make code easier to reason about and maintain</a:t>
            </a:r>
            <a:endParaRPr sz="1000"/>
          </a:p>
        </p:txBody>
      </p:sp>
      <p:sp>
        <p:nvSpPr>
          <p:cNvPr id="413" name="Google Shape;413;p40"/>
          <p:cNvSpPr txBox="1"/>
          <p:nvPr>
            <p:ph idx="5" type="subTitle"/>
          </p:nvPr>
        </p:nvSpPr>
        <p:spPr>
          <a:xfrm>
            <a:off x="6296100" y="3202300"/>
            <a:ext cx="2127900" cy="9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Lazy evaluation can lead to more efficient and concise code in certain situations, as it only evaluates expressions when needed</a:t>
            </a:r>
            <a:endParaRPr sz="1000"/>
          </a:p>
        </p:txBody>
      </p:sp>
      <p:grpSp>
        <p:nvGrpSpPr>
          <p:cNvPr id="414" name="Google Shape;414;p40"/>
          <p:cNvGrpSpPr/>
          <p:nvPr/>
        </p:nvGrpSpPr>
        <p:grpSpPr>
          <a:xfrm>
            <a:off x="4395445" y="1974653"/>
            <a:ext cx="355991" cy="380293"/>
            <a:chOff x="7243978" y="1565825"/>
            <a:chExt cx="355991" cy="380293"/>
          </a:xfrm>
        </p:grpSpPr>
        <p:sp>
          <p:nvSpPr>
            <p:cNvPr id="415" name="Google Shape;415;p40"/>
            <p:cNvSpPr/>
            <p:nvPr/>
          </p:nvSpPr>
          <p:spPr>
            <a:xfrm>
              <a:off x="7309289" y="1849752"/>
              <a:ext cx="87151" cy="21805"/>
            </a:xfrm>
            <a:custGeom>
              <a:rect b="b" l="l" r="r" t="t"/>
              <a:pathLst>
                <a:path extrusionOk="0" h="620" w="2478">
                  <a:moveTo>
                    <a:pt x="1" y="1"/>
                  </a:moveTo>
                  <a:lnTo>
                    <a:pt x="1" y="620"/>
                  </a:lnTo>
                  <a:lnTo>
                    <a:pt x="2477" y="620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7243978" y="1565825"/>
              <a:ext cx="355991" cy="380293"/>
            </a:xfrm>
            <a:custGeom>
              <a:rect b="b" l="l" r="r" t="t"/>
              <a:pathLst>
                <a:path extrusionOk="0" h="10813" w="10122">
                  <a:moveTo>
                    <a:pt x="7502" y="7597"/>
                  </a:moveTo>
                  <a:cubicBezTo>
                    <a:pt x="8026" y="7597"/>
                    <a:pt x="8526" y="7645"/>
                    <a:pt x="8931" y="7764"/>
                  </a:cubicBezTo>
                  <a:cubicBezTo>
                    <a:pt x="9288" y="7859"/>
                    <a:pt x="9431" y="7978"/>
                    <a:pt x="9478" y="8026"/>
                  </a:cubicBezTo>
                  <a:cubicBezTo>
                    <a:pt x="9431" y="8097"/>
                    <a:pt x="9288" y="8193"/>
                    <a:pt x="8931" y="8312"/>
                  </a:cubicBezTo>
                  <a:cubicBezTo>
                    <a:pt x="8526" y="8431"/>
                    <a:pt x="8026" y="8479"/>
                    <a:pt x="7502" y="8479"/>
                  </a:cubicBezTo>
                  <a:cubicBezTo>
                    <a:pt x="6954" y="8479"/>
                    <a:pt x="6454" y="8431"/>
                    <a:pt x="6073" y="8312"/>
                  </a:cubicBezTo>
                  <a:cubicBezTo>
                    <a:pt x="5716" y="8217"/>
                    <a:pt x="5549" y="8097"/>
                    <a:pt x="5501" y="8026"/>
                  </a:cubicBezTo>
                  <a:cubicBezTo>
                    <a:pt x="5549" y="7978"/>
                    <a:pt x="5716" y="7883"/>
                    <a:pt x="6073" y="7764"/>
                  </a:cubicBezTo>
                  <a:cubicBezTo>
                    <a:pt x="6454" y="7645"/>
                    <a:pt x="6954" y="7597"/>
                    <a:pt x="7502" y="7597"/>
                  </a:cubicBezTo>
                  <a:close/>
                  <a:moveTo>
                    <a:pt x="5406" y="644"/>
                  </a:moveTo>
                  <a:lnTo>
                    <a:pt x="5406" y="7312"/>
                  </a:lnTo>
                  <a:cubicBezTo>
                    <a:pt x="4930" y="7550"/>
                    <a:pt x="4834" y="7836"/>
                    <a:pt x="4834" y="8002"/>
                  </a:cubicBezTo>
                  <a:lnTo>
                    <a:pt x="4834" y="9741"/>
                  </a:lnTo>
                  <a:cubicBezTo>
                    <a:pt x="4834" y="9860"/>
                    <a:pt x="4882" y="10003"/>
                    <a:pt x="5025" y="10146"/>
                  </a:cubicBezTo>
                  <a:lnTo>
                    <a:pt x="619" y="10146"/>
                  </a:lnTo>
                  <a:lnTo>
                    <a:pt x="619" y="644"/>
                  </a:lnTo>
                  <a:close/>
                  <a:moveTo>
                    <a:pt x="9478" y="8740"/>
                  </a:moveTo>
                  <a:lnTo>
                    <a:pt x="9478" y="9741"/>
                  </a:lnTo>
                  <a:cubicBezTo>
                    <a:pt x="9454" y="9764"/>
                    <a:pt x="9312" y="9884"/>
                    <a:pt x="8931" y="10003"/>
                  </a:cubicBezTo>
                  <a:cubicBezTo>
                    <a:pt x="8526" y="10122"/>
                    <a:pt x="8026" y="10169"/>
                    <a:pt x="7502" y="10169"/>
                  </a:cubicBezTo>
                  <a:cubicBezTo>
                    <a:pt x="6954" y="10169"/>
                    <a:pt x="6454" y="10122"/>
                    <a:pt x="6073" y="10003"/>
                  </a:cubicBezTo>
                  <a:cubicBezTo>
                    <a:pt x="5668" y="9884"/>
                    <a:pt x="5525" y="9764"/>
                    <a:pt x="5501" y="9741"/>
                  </a:cubicBezTo>
                  <a:lnTo>
                    <a:pt x="5501" y="8740"/>
                  </a:lnTo>
                  <a:cubicBezTo>
                    <a:pt x="5597" y="8788"/>
                    <a:pt x="5644" y="8812"/>
                    <a:pt x="5763" y="8836"/>
                  </a:cubicBezTo>
                  <a:cubicBezTo>
                    <a:pt x="6240" y="8979"/>
                    <a:pt x="6835" y="9074"/>
                    <a:pt x="7502" y="9074"/>
                  </a:cubicBezTo>
                  <a:cubicBezTo>
                    <a:pt x="8145" y="9074"/>
                    <a:pt x="8740" y="8979"/>
                    <a:pt x="9216" y="8836"/>
                  </a:cubicBezTo>
                  <a:lnTo>
                    <a:pt x="9478" y="8740"/>
                  </a:lnTo>
                  <a:close/>
                  <a:moveTo>
                    <a:pt x="0" y="1"/>
                  </a:moveTo>
                  <a:lnTo>
                    <a:pt x="0" y="10812"/>
                  </a:lnTo>
                  <a:lnTo>
                    <a:pt x="7502" y="10812"/>
                  </a:lnTo>
                  <a:cubicBezTo>
                    <a:pt x="8145" y="10812"/>
                    <a:pt x="8740" y="10717"/>
                    <a:pt x="9216" y="10574"/>
                  </a:cubicBezTo>
                  <a:cubicBezTo>
                    <a:pt x="9955" y="10312"/>
                    <a:pt x="10121" y="9979"/>
                    <a:pt x="10121" y="9717"/>
                  </a:cubicBezTo>
                  <a:lnTo>
                    <a:pt x="10121" y="8002"/>
                  </a:lnTo>
                  <a:cubicBezTo>
                    <a:pt x="10121" y="7764"/>
                    <a:pt x="9955" y="7407"/>
                    <a:pt x="9216" y="7169"/>
                  </a:cubicBezTo>
                  <a:cubicBezTo>
                    <a:pt x="8740" y="7026"/>
                    <a:pt x="8145" y="6931"/>
                    <a:pt x="7502" y="6931"/>
                  </a:cubicBezTo>
                  <a:cubicBezTo>
                    <a:pt x="6978" y="6931"/>
                    <a:pt x="6478" y="7002"/>
                    <a:pt x="6073" y="7073"/>
                  </a:cubicBezTo>
                  <a:lnTo>
                    <a:pt x="60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7543802" y="1887454"/>
              <a:ext cx="25182" cy="21805"/>
            </a:xfrm>
            <a:custGeom>
              <a:rect b="b" l="l" r="r" t="t"/>
              <a:pathLst>
                <a:path extrusionOk="0" h="620" w="716">
                  <a:moveTo>
                    <a:pt x="358" y="0"/>
                  </a:moveTo>
                  <a:cubicBezTo>
                    <a:pt x="215" y="0"/>
                    <a:pt x="96" y="72"/>
                    <a:pt x="72" y="238"/>
                  </a:cubicBezTo>
                  <a:cubicBezTo>
                    <a:pt x="1" y="429"/>
                    <a:pt x="191" y="619"/>
                    <a:pt x="358" y="619"/>
                  </a:cubicBezTo>
                  <a:cubicBezTo>
                    <a:pt x="525" y="619"/>
                    <a:pt x="644" y="524"/>
                    <a:pt x="668" y="381"/>
                  </a:cubicBezTo>
                  <a:cubicBezTo>
                    <a:pt x="715" y="167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7299230" y="1617771"/>
              <a:ext cx="103892" cy="22649"/>
            </a:xfrm>
            <a:custGeom>
              <a:rect b="b" l="l" r="r" t="t"/>
              <a:pathLst>
                <a:path extrusionOk="0" h="644" w="2954">
                  <a:moveTo>
                    <a:pt x="1" y="0"/>
                  </a:moveTo>
                  <a:lnTo>
                    <a:pt x="1" y="643"/>
                  </a:lnTo>
                  <a:lnTo>
                    <a:pt x="2954" y="643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7299230" y="1662999"/>
              <a:ext cx="103892" cy="21805"/>
            </a:xfrm>
            <a:custGeom>
              <a:rect b="b" l="l" r="r" t="t"/>
              <a:pathLst>
                <a:path extrusionOk="0" h="620" w="2954">
                  <a:moveTo>
                    <a:pt x="1" y="0"/>
                  </a:moveTo>
                  <a:lnTo>
                    <a:pt x="1" y="619"/>
                  </a:lnTo>
                  <a:lnTo>
                    <a:pt x="2954" y="619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7299230" y="1708228"/>
              <a:ext cx="103892" cy="21805"/>
            </a:xfrm>
            <a:custGeom>
              <a:rect b="b" l="l" r="r" t="t"/>
              <a:pathLst>
                <a:path extrusionOk="0" h="620" w="2954">
                  <a:moveTo>
                    <a:pt x="1" y="0"/>
                  </a:moveTo>
                  <a:lnTo>
                    <a:pt x="1" y="619"/>
                  </a:lnTo>
                  <a:lnTo>
                    <a:pt x="2954" y="619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7333591" y="1776880"/>
              <a:ext cx="27679" cy="22649"/>
            </a:xfrm>
            <a:custGeom>
              <a:rect b="b" l="l" r="r" t="t"/>
              <a:pathLst>
                <a:path extrusionOk="0" h="644" w="787">
                  <a:moveTo>
                    <a:pt x="381" y="1"/>
                  </a:moveTo>
                  <a:cubicBezTo>
                    <a:pt x="238" y="1"/>
                    <a:pt x="119" y="96"/>
                    <a:pt x="96" y="215"/>
                  </a:cubicBezTo>
                  <a:cubicBezTo>
                    <a:pt x="0" y="453"/>
                    <a:pt x="143" y="644"/>
                    <a:pt x="381" y="644"/>
                  </a:cubicBezTo>
                  <a:cubicBezTo>
                    <a:pt x="596" y="644"/>
                    <a:pt x="786" y="406"/>
                    <a:pt x="691" y="191"/>
                  </a:cubicBezTo>
                  <a:cubicBezTo>
                    <a:pt x="619" y="72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40"/>
          <p:cNvGrpSpPr/>
          <p:nvPr/>
        </p:nvGrpSpPr>
        <p:grpSpPr>
          <a:xfrm>
            <a:off x="1593803" y="1997690"/>
            <a:ext cx="380293" cy="334221"/>
            <a:chOff x="6423990" y="1607712"/>
            <a:chExt cx="380293" cy="334221"/>
          </a:xfrm>
        </p:grpSpPr>
        <p:sp>
          <p:nvSpPr>
            <p:cNvPr id="423" name="Google Shape;423;p40"/>
            <p:cNvSpPr/>
            <p:nvPr/>
          </p:nvSpPr>
          <p:spPr>
            <a:xfrm>
              <a:off x="6423990" y="1607712"/>
              <a:ext cx="380293" cy="334221"/>
            </a:xfrm>
            <a:custGeom>
              <a:rect b="b" l="l" r="r" t="t"/>
              <a:pathLst>
                <a:path extrusionOk="0" h="9503" w="10813">
                  <a:moveTo>
                    <a:pt x="10170" y="619"/>
                  </a:moveTo>
                  <a:lnTo>
                    <a:pt x="10170" y="5620"/>
                  </a:lnTo>
                  <a:lnTo>
                    <a:pt x="620" y="5620"/>
                  </a:lnTo>
                  <a:lnTo>
                    <a:pt x="620" y="619"/>
                  </a:lnTo>
                  <a:close/>
                  <a:moveTo>
                    <a:pt x="10170" y="6287"/>
                  </a:moveTo>
                  <a:lnTo>
                    <a:pt x="10170" y="7121"/>
                  </a:lnTo>
                  <a:lnTo>
                    <a:pt x="620" y="7121"/>
                  </a:lnTo>
                  <a:lnTo>
                    <a:pt x="620" y="6287"/>
                  </a:lnTo>
                  <a:lnTo>
                    <a:pt x="5097" y="6287"/>
                  </a:lnTo>
                  <a:lnTo>
                    <a:pt x="5097" y="6668"/>
                  </a:lnTo>
                  <a:lnTo>
                    <a:pt x="5716" y="6668"/>
                  </a:lnTo>
                  <a:lnTo>
                    <a:pt x="5716" y="6287"/>
                  </a:lnTo>
                  <a:close/>
                  <a:moveTo>
                    <a:pt x="1" y="0"/>
                  </a:moveTo>
                  <a:lnTo>
                    <a:pt x="1" y="7740"/>
                  </a:lnTo>
                  <a:lnTo>
                    <a:pt x="5049" y="7740"/>
                  </a:lnTo>
                  <a:lnTo>
                    <a:pt x="5049" y="8859"/>
                  </a:lnTo>
                  <a:lnTo>
                    <a:pt x="1906" y="8859"/>
                  </a:lnTo>
                  <a:lnTo>
                    <a:pt x="1906" y="9502"/>
                  </a:lnTo>
                  <a:lnTo>
                    <a:pt x="8931" y="9502"/>
                  </a:lnTo>
                  <a:lnTo>
                    <a:pt x="8931" y="8859"/>
                  </a:lnTo>
                  <a:lnTo>
                    <a:pt x="5692" y="8859"/>
                  </a:lnTo>
                  <a:lnTo>
                    <a:pt x="5692" y="7740"/>
                  </a:lnTo>
                  <a:lnTo>
                    <a:pt x="10813" y="7740"/>
                  </a:lnTo>
                  <a:lnTo>
                    <a:pt x="10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6465877" y="1682237"/>
              <a:ext cx="105580" cy="105580"/>
            </a:xfrm>
            <a:custGeom>
              <a:rect b="b" l="l" r="r" t="t"/>
              <a:pathLst>
                <a:path extrusionOk="0" h="3002" w="3002">
                  <a:moveTo>
                    <a:pt x="1144" y="668"/>
                  </a:moveTo>
                  <a:lnTo>
                    <a:pt x="1144" y="1811"/>
                  </a:lnTo>
                  <a:lnTo>
                    <a:pt x="2287" y="1811"/>
                  </a:lnTo>
                  <a:cubicBezTo>
                    <a:pt x="2157" y="2135"/>
                    <a:pt x="1871" y="2341"/>
                    <a:pt x="1516" y="2341"/>
                  </a:cubicBezTo>
                  <a:cubicBezTo>
                    <a:pt x="1480" y="2341"/>
                    <a:pt x="1443" y="2339"/>
                    <a:pt x="1406" y="2335"/>
                  </a:cubicBezTo>
                  <a:cubicBezTo>
                    <a:pt x="977" y="2311"/>
                    <a:pt x="643" y="1977"/>
                    <a:pt x="620" y="1573"/>
                  </a:cubicBezTo>
                  <a:cubicBezTo>
                    <a:pt x="596" y="1192"/>
                    <a:pt x="834" y="834"/>
                    <a:pt x="1144" y="668"/>
                  </a:cubicBezTo>
                  <a:close/>
                  <a:moveTo>
                    <a:pt x="1525" y="1"/>
                  </a:moveTo>
                  <a:cubicBezTo>
                    <a:pt x="691" y="1"/>
                    <a:pt x="0" y="644"/>
                    <a:pt x="0" y="1477"/>
                  </a:cubicBezTo>
                  <a:cubicBezTo>
                    <a:pt x="0" y="2311"/>
                    <a:pt x="667" y="3001"/>
                    <a:pt x="1525" y="3001"/>
                  </a:cubicBezTo>
                  <a:cubicBezTo>
                    <a:pt x="2334" y="3001"/>
                    <a:pt x="3001" y="2311"/>
                    <a:pt x="3001" y="1477"/>
                  </a:cubicBezTo>
                  <a:lnTo>
                    <a:pt x="3001" y="1192"/>
                  </a:lnTo>
                  <a:lnTo>
                    <a:pt x="1810" y="1192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6542935" y="1646223"/>
              <a:ext cx="64537" cy="63693"/>
            </a:xfrm>
            <a:custGeom>
              <a:rect b="b" l="l" r="r" t="t"/>
              <a:pathLst>
                <a:path extrusionOk="0" h="1811" w="1835">
                  <a:moveTo>
                    <a:pt x="643" y="715"/>
                  </a:moveTo>
                  <a:cubicBezTo>
                    <a:pt x="834" y="810"/>
                    <a:pt x="1024" y="977"/>
                    <a:pt x="1120" y="1191"/>
                  </a:cubicBezTo>
                  <a:lnTo>
                    <a:pt x="643" y="1191"/>
                  </a:lnTo>
                  <a:lnTo>
                    <a:pt x="643" y="715"/>
                  </a:lnTo>
                  <a:close/>
                  <a:moveTo>
                    <a:pt x="0" y="1"/>
                  </a:moveTo>
                  <a:lnTo>
                    <a:pt x="0" y="1811"/>
                  </a:lnTo>
                  <a:lnTo>
                    <a:pt x="1834" y="1811"/>
                  </a:lnTo>
                  <a:lnTo>
                    <a:pt x="1834" y="1501"/>
                  </a:lnTo>
                  <a:cubicBezTo>
                    <a:pt x="1834" y="691"/>
                    <a:pt x="1144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6640918" y="1688955"/>
              <a:ext cx="21805" cy="31864"/>
            </a:xfrm>
            <a:custGeom>
              <a:rect b="b" l="l" r="r" t="t"/>
              <a:pathLst>
                <a:path extrusionOk="0" h="906" w="620">
                  <a:moveTo>
                    <a:pt x="1" y="0"/>
                  </a:moveTo>
                  <a:lnTo>
                    <a:pt x="1" y="905"/>
                  </a:lnTo>
                  <a:lnTo>
                    <a:pt x="620" y="905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6640918" y="1654594"/>
              <a:ext cx="21805" cy="16811"/>
            </a:xfrm>
            <a:custGeom>
              <a:rect b="b" l="l" r="r" t="t"/>
              <a:pathLst>
                <a:path extrusionOk="0" h="478" w="620">
                  <a:moveTo>
                    <a:pt x="1" y="1"/>
                  </a:moveTo>
                  <a:lnTo>
                    <a:pt x="1" y="477"/>
                  </a:lnTo>
                  <a:lnTo>
                    <a:pt x="620" y="477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6685303" y="1688955"/>
              <a:ext cx="22649" cy="31864"/>
            </a:xfrm>
            <a:custGeom>
              <a:rect b="b" l="l" r="r" t="t"/>
              <a:pathLst>
                <a:path extrusionOk="0" h="906" w="644">
                  <a:moveTo>
                    <a:pt x="1" y="0"/>
                  </a:moveTo>
                  <a:lnTo>
                    <a:pt x="1" y="905"/>
                  </a:lnTo>
                  <a:lnTo>
                    <a:pt x="644" y="905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6685303" y="1654594"/>
              <a:ext cx="22649" cy="16811"/>
            </a:xfrm>
            <a:custGeom>
              <a:rect b="b" l="l" r="r" t="t"/>
              <a:pathLst>
                <a:path extrusionOk="0" h="478" w="644">
                  <a:moveTo>
                    <a:pt x="1" y="1"/>
                  </a:moveTo>
                  <a:lnTo>
                    <a:pt x="1" y="477"/>
                  </a:lnTo>
                  <a:lnTo>
                    <a:pt x="644" y="47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6730531" y="1688955"/>
              <a:ext cx="21841" cy="31864"/>
            </a:xfrm>
            <a:custGeom>
              <a:rect b="b" l="l" r="r" t="t"/>
              <a:pathLst>
                <a:path extrusionOk="0" h="906" w="621">
                  <a:moveTo>
                    <a:pt x="1" y="0"/>
                  </a:moveTo>
                  <a:lnTo>
                    <a:pt x="1" y="905"/>
                  </a:lnTo>
                  <a:lnTo>
                    <a:pt x="620" y="905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6730531" y="1654594"/>
              <a:ext cx="21841" cy="16811"/>
            </a:xfrm>
            <a:custGeom>
              <a:rect b="b" l="l" r="r" t="t"/>
              <a:pathLst>
                <a:path extrusionOk="0" h="478" w="621">
                  <a:moveTo>
                    <a:pt x="1" y="1"/>
                  </a:moveTo>
                  <a:lnTo>
                    <a:pt x="1" y="477"/>
                  </a:lnTo>
                  <a:lnTo>
                    <a:pt x="620" y="477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6646792" y="1734183"/>
              <a:ext cx="111419" cy="52790"/>
            </a:xfrm>
            <a:custGeom>
              <a:rect b="b" l="l" r="r" t="t"/>
              <a:pathLst>
                <a:path extrusionOk="0" h="1501" w="3168">
                  <a:moveTo>
                    <a:pt x="2811" y="0"/>
                  </a:moveTo>
                  <a:lnTo>
                    <a:pt x="1906" y="667"/>
                  </a:lnTo>
                  <a:lnTo>
                    <a:pt x="1167" y="238"/>
                  </a:lnTo>
                  <a:lnTo>
                    <a:pt x="0" y="953"/>
                  </a:lnTo>
                  <a:lnTo>
                    <a:pt x="334" y="1501"/>
                  </a:lnTo>
                  <a:lnTo>
                    <a:pt x="1167" y="977"/>
                  </a:lnTo>
                  <a:lnTo>
                    <a:pt x="1929" y="1429"/>
                  </a:lnTo>
                  <a:lnTo>
                    <a:pt x="3168" y="548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40"/>
          <p:cNvGrpSpPr/>
          <p:nvPr/>
        </p:nvGrpSpPr>
        <p:grpSpPr>
          <a:xfrm>
            <a:off x="7206340" y="1976324"/>
            <a:ext cx="307421" cy="376952"/>
            <a:chOff x="8079828" y="1574195"/>
            <a:chExt cx="307421" cy="376952"/>
          </a:xfrm>
        </p:grpSpPr>
        <p:sp>
          <p:nvSpPr>
            <p:cNvPr id="434" name="Google Shape;434;p40"/>
            <p:cNvSpPr/>
            <p:nvPr/>
          </p:nvSpPr>
          <p:spPr>
            <a:xfrm>
              <a:off x="8079828" y="1574195"/>
              <a:ext cx="307421" cy="376952"/>
            </a:xfrm>
            <a:custGeom>
              <a:rect b="b" l="l" r="r" t="t"/>
              <a:pathLst>
                <a:path extrusionOk="0" h="10718" w="8741">
                  <a:moveTo>
                    <a:pt x="8074" y="620"/>
                  </a:moveTo>
                  <a:lnTo>
                    <a:pt x="8074" y="10098"/>
                  </a:lnTo>
                  <a:lnTo>
                    <a:pt x="644" y="10098"/>
                  </a:lnTo>
                  <a:lnTo>
                    <a:pt x="644" y="620"/>
                  </a:lnTo>
                  <a:close/>
                  <a:moveTo>
                    <a:pt x="1" y="1"/>
                  </a:moveTo>
                  <a:lnTo>
                    <a:pt x="1" y="10717"/>
                  </a:lnTo>
                  <a:lnTo>
                    <a:pt x="8741" y="10717"/>
                  </a:lnTo>
                  <a:lnTo>
                    <a:pt x="8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8198773" y="1689799"/>
              <a:ext cx="68722" cy="69531"/>
            </a:xfrm>
            <a:custGeom>
              <a:rect b="b" l="l" r="r" t="t"/>
              <a:pathLst>
                <a:path extrusionOk="0" h="1977" w="1954">
                  <a:moveTo>
                    <a:pt x="977" y="643"/>
                  </a:moveTo>
                  <a:cubicBezTo>
                    <a:pt x="1144" y="643"/>
                    <a:pt x="1334" y="786"/>
                    <a:pt x="1334" y="1000"/>
                  </a:cubicBezTo>
                  <a:cubicBezTo>
                    <a:pt x="1334" y="1167"/>
                    <a:pt x="1191" y="1358"/>
                    <a:pt x="977" y="1358"/>
                  </a:cubicBezTo>
                  <a:cubicBezTo>
                    <a:pt x="763" y="1358"/>
                    <a:pt x="620" y="1191"/>
                    <a:pt x="620" y="1000"/>
                  </a:cubicBezTo>
                  <a:cubicBezTo>
                    <a:pt x="620" y="786"/>
                    <a:pt x="787" y="643"/>
                    <a:pt x="977" y="643"/>
                  </a:cubicBezTo>
                  <a:close/>
                  <a:moveTo>
                    <a:pt x="977" y="0"/>
                  </a:moveTo>
                  <a:cubicBezTo>
                    <a:pt x="429" y="0"/>
                    <a:pt x="1" y="453"/>
                    <a:pt x="1" y="1000"/>
                  </a:cubicBezTo>
                  <a:cubicBezTo>
                    <a:pt x="1" y="1524"/>
                    <a:pt x="429" y="1977"/>
                    <a:pt x="977" y="1977"/>
                  </a:cubicBezTo>
                  <a:cubicBezTo>
                    <a:pt x="1501" y="1977"/>
                    <a:pt x="1953" y="1524"/>
                    <a:pt x="1953" y="1000"/>
                  </a:cubicBezTo>
                  <a:cubicBezTo>
                    <a:pt x="1953" y="453"/>
                    <a:pt x="1501" y="0"/>
                    <a:pt x="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8115034" y="1612741"/>
              <a:ext cx="25147" cy="21805"/>
            </a:xfrm>
            <a:custGeom>
              <a:rect b="b" l="l" r="r" t="t"/>
              <a:pathLst>
                <a:path extrusionOk="0" h="620" w="715">
                  <a:moveTo>
                    <a:pt x="381" y="0"/>
                  </a:moveTo>
                  <a:cubicBezTo>
                    <a:pt x="238" y="0"/>
                    <a:pt x="72" y="119"/>
                    <a:pt x="48" y="262"/>
                  </a:cubicBezTo>
                  <a:cubicBezTo>
                    <a:pt x="0" y="453"/>
                    <a:pt x="143" y="619"/>
                    <a:pt x="357" y="619"/>
                  </a:cubicBezTo>
                  <a:cubicBezTo>
                    <a:pt x="500" y="619"/>
                    <a:pt x="643" y="500"/>
                    <a:pt x="667" y="357"/>
                  </a:cubicBezTo>
                  <a:cubicBezTo>
                    <a:pt x="715" y="143"/>
                    <a:pt x="548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8115034" y="1889951"/>
              <a:ext cx="23458" cy="22649"/>
            </a:xfrm>
            <a:custGeom>
              <a:rect b="b" l="l" r="r" t="t"/>
              <a:pathLst>
                <a:path extrusionOk="0" h="644" w="667">
                  <a:moveTo>
                    <a:pt x="357" y="1"/>
                  </a:moveTo>
                  <a:cubicBezTo>
                    <a:pt x="191" y="1"/>
                    <a:pt x="48" y="120"/>
                    <a:pt x="24" y="287"/>
                  </a:cubicBezTo>
                  <a:cubicBezTo>
                    <a:pt x="0" y="453"/>
                    <a:pt x="143" y="644"/>
                    <a:pt x="310" y="644"/>
                  </a:cubicBezTo>
                  <a:cubicBezTo>
                    <a:pt x="476" y="644"/>
                    <a:pt x="619" y="525"/>
                    <a:pt x="643" y="358"/>
                  </a:cubicBezTo>
                  <a:cubicBezTo>
                    <a:pt x="667" y="167"/>
                    <a:pt x="524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8326933" y="1612741"/>
              <a:ext cx="25147" cy="21805"/>
            </a:xfrm>
            <a:custGeom>
              <a:rect b="b" l="l" r="r" t="t"/>
              <a:pathLst>
                <a:path extrusionOk="0" h="620" w="715">
                  <a:moveTo>
                    <a:pt x="405" y="0"/>
                  </a:moveTo>
                  <a:cubicBezTo>
                    <a:pt x="238" y="0"/>
                    <a:pt x="96" y="119"/>
                    <a:pt x="72" y="262"/>
                  </a:cubicBezTo>
                  <a:cubicBezTo>
                    <a:pt x="0" y="453"/>
                    <a:pt x="191" y="619"/>
                    <a:pt x="357" y="619"/>
                  </a:cubicBezTo>
                  <a:cubicBezTo>
                    <a:pt x="524" y="619"/>
                    <a:pt x="667" y="500"/>
                    <a:pt x="691" y="357"/>
                  </a:cubicBezTo>
                  <a:cubicBezTo>
                    <a:pt x="715" y="143"/>
                    <a:pt x="572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8326933" y="1889951"/>
              <a:ext cx="25147" cy="22649"/>
            </a:xfrm>
            <a:custGeom>
              <a:rect b="b" l="l" r="r" t="t"/>
              <a:pathLst>
                <a:path extrusionOk="0" h="644" w="715">
                  <a:moveTo>
                    <a:pt x="357" y="1"/>
                  </a:moveTo>
                  <a:cubicBezTo>
                    <a:pt x="215" y="1"/>
                    <a:pt x="72" y="120"/>
                    <a:pt x="48" y="287"/>
                  </a:cubicBezTo>
                  <a:cubicBezTo>
                    <a:pt x="0" y="477"/>
                    <a:pt x="167" y="644"/>
                    <a:pt x="334" y="644"/>
                  </a:cubicBezTo>
                  <a:cubicBezTo>
                    <a:pt x="477" y="644"/>
                    <a:pt x="643" y="501"/>
                    <a:pt x="667" y="358"/>
                  </a:cubicBezTo>
                  <a:cubicBezTo>
                    <a:pt x="715" y="191"/>
                    <a:pt x="572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8152701" y="1851440"/>
              <a:ext cx="161712" cy="61161"/>
            </a:xfrm>
            <a:custGeom>
              <a:rect b="b" l="l" r="r" t="t"/>
              <a:pathLst>
                <a:path extrusionOk="0" h="1739" w="4598">
                  <a:moveTo>
                    <a:pt x="3978" y="619"/>
                  </a:moveTo>
                  <a:lnTo>
                    <a:pt x="3978" y="1096"/>
                  </a:lnTo>
                  <a:lnTo>
                    <a:pt x="620" y="1096"/>
                  </a:lnTo>
                  <a:lnTo>
                    <a:pt x="620" y="619"/>
                  </a:lnTo>
                  <a:close/>
                  <a:moveTo>
                    <a:pt x="1" y="0"/>
                  </a:moveTo>
                  <a:lnTo>
                    <a:pt x="1" y="1739"/>
                  </a:lnTo>
                  <a:lnTo>
                    <a:pt x="4597" y="1739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8121716" y="1613586"/>
              <a:ext cx="221993" cy="221958"/>
            </a:xfrm>
            <a:custGeom>
              <a:rect b="b" l="l" r="r" t="t"/>
              <a:pathLst>
                <a:path extrusionOk="0" h="6311" w="6312">
                  <a:moveTo>
                    <a:pt x="3168" y="643"/>
                  </a:moveTo>
                  <a:cubicBezTo>
                    <a:pt x="4573" y="643"/>
                    <a:pt x="5692" y="1762"/>
                    <a:pt x="5692" y="3167"/>
                  </a:cubicBezTo>
                  <a:cubicBezTo>
                    <a:pt x="5692" y="4572"/>
                    <a:pt x="4573" y="5692"/>
                    <a:pt x="3168" y="5692"/>
                  </a:cubicBezTo>
                  <a:cubicBezTo>
                    <a:pt x="2596" y="5692"/>
                    <a:pt x="2073" y="5525"/>
                    <a:pt x="1644" y="5192"/>
                  </a:cubicBezTo>
                  <a:lnTo>
                    <a:pt x="1953" y="4882"/>
                  </a:lnTo>
                  <a:lnTo>
                    <a:pt x="1501" y="4453"/>
                  </a:lnTo>
                  <a:lnTo>
                    <a:pt x="1191" y="4739"/>
                  </a:lnTo>
                  <a:cubicBezTo>
                    <a:pt x="834" y="4287"/>
                    <a:pt x="644" y="3763"/>
                    <a:pt x="644" y="3144"/>
                  </a:cubicBezTo>
                  <a:cubicBezTo>
                    <a:pt x="644" y="1762"/>
                    <a:pt x="1763" y="643"/>
                    <a:pt x="3168" y="643"/>
                  </a:cubicBezTo>
                  <a:close/>
                  <a:moveTo>
                    <a:pt x="3168" y="0"/>
                  </a:moveTo>
                  <a:cubicBezTo>
                    <a:pt x="1430" y="0"/>
                    <a:pt x="1" y="1429"/>
                    <a:pt x="1" y="3167"/>
                  </a:cubicBezTo>
                  <a:cubicBezTo>
                    <a:pt x="1" y="3929"/>
                    <a:pt x="286" y="4644"/>
                    <a:pt x="763" y="5192"/>
                  </a:cubicBezTo>
                  <a:lnTo>
                    <a:pt x="286" y="5668"/>
                  </a:lnTo>
                  <a:lnTo>
                    <a:pt x="715" y="6120"/>
                  </a:lnTo>
                  <a:lnTo>
                    <a:pt x="1191" y="5644"/>
                  </a:lnTo>
                  <a:cubicBezTo>
                    <a:pt x="1739" y="6049"/>
                    <a:pt x="2430" y="6311"/>
                    <a:pt x="3168" y="6311"/>
                  </a:cubicBezTo>
                  <a:cubicBezTo>
                    <a:pt x="4930" y="6311"/>
                    <a:pt x="6312" y="4882"/>
                    <a:pt x="6312" y="3167"/>
                  </a:cubicBezTo>
                  <a:cubicBezTo>
                    <a:pt x="6312" y="1429"/>
                    <a:pt x="4883" y="0"/>
                    <a:pt x="3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40"/>
          <p:cNvSpPr/>
          <p:nvPr/>
        </p:nvSpPr>
        <p:spPr>
          <a:xfrm>
            <a:off x="1377000" y="1757850"/>
            <a:ext cx="813900" cy="813900"/>
          </a:xfrm>
          <a:prstGeom prst="donut">
            <a:avLst>
              <a:gd fmla="val 4979" name="adj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43" name="Google Shape;443;p40"/>
          <p:cNvSpPr/>
          <p:nvPr/>
        </p:nvSpPr>
        <p:spPr>
          <a:xfrm>
            <a:off x="4166491" y="1757850"/>
            <a:ext cx="813900" cy="813900"/>
          </a:xfrm>
          <a:prstGeom prst="donut">
            <a:avLst>
              <a:gd fmla="val 4979" name="adj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6953100" y="1757850"/>
            <a:ext cx="813900" cy="813900"/>
          </a:xfrm>
          <a:prstGeom prst="donut">
            <a:avLst>
              <a:gd fmla="val 4979" name="adj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45" name="Google Shape;445;p40"/>
          <p:cNvSpPr txBox="1"/>
          <p:nvPr>
            <p:ph idx="4" type="title"/>
          </p:nvPr>
        </p:nvSpPr>
        <p:spPr>
          <a:xfrm>
            <a:off x="6296100" y="2845700"/>
            <a:ext cx="2127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Lazy Evaluation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more to persuade you…</a:t>
            </a:r>
            <a:endParaRPr/>
          </a:p>
        </p:txBody>
      </p:sp>
      <p:sp>
        <p:nvSpPr>
          <p:cNvPr id="451" name="Google Shape;451;p41"/>
          <p:cNvSpPr txBox="1"/>
          <p:nvPr/>
        </p:nvSpPr>
        <p:spPr>
          <a:xfrm>
            <a:off x="828125" y="3366825"/>
            <a:ext cx="18807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Haskell's expressive syntax allows you to write code that is both concise and elegant, reducing boilerplate and making your codebase more readable.</a:t>
            </a:r>
            <a:endParaRPr sz="11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52" name="Google Shape;452;p41"/>
          <p:cNvSpPr txBox="1"/>
          <p:nvPr/>
        </p:nvSpPr>
        <p:spPr>
          <a:xfrm>
            <a:off x="3651200" y="3366825"/>
            <a:ext cx="18573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Haskell's pure functional nature makes it well-suited for concurrent and parallel programming, allowing you to take full advantage of multi-core processors.</a:t>
            </a:r>
            <a:endParaRPr sz="11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53" name="Google Shape;453;p41"/>
          <p:cNvSpPr txBox="1"/>
          <p:nvPr/>
        </p:nvSpPr>
        <p:spPr>
          <a:xfrm>
            <a:off x="6605300" y="3312775"/>
            <a:ext cx="18573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Haskell has strong ties to mathematical concepts, making it suitable for applications involving complex mathematical computations.</a:t>
            </a:r>
            <a:endParaRPr sz="11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54" name="Google Shape;454;p41"/>
          <p:cNvSpPr/>
          <p:nvPr/>
        </p:nvSpPr>
        <p:spPr>
          <a:xfrm>
            <a:off x="1315225" y="1381275"/>
            <a:ext cx="813900" cy="813900"/>
          </a:xfrm>
          <a:prstGeom prst="donut">
            <a:avLst>
              <a:gd fmla="val 4979" name="adj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55" name="Google Shape;455;p41"/>
          <p:cNvSpPr/>
          <p:nvPr/>
        </p:nvSpPr>
        <p:spPr>
          <a:xfrm>
            <a:off x="4195950" y="1381275"/>
            <a:ext cx="813900" cy="813900"/>
          </a:xfrm>
          <a:prstGeom prst="donut">
            <a:avLst>
              <a:gd fmla="val 5217" name="adj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56" name="Google Shape;456;p41"/>
          <p:cNvSpPr/>
          <p:nvPr/>
        </p:nvSpPr>
        <p:spPr>
          <a:xfrm>
            <a:off x="7115275" y="1381275"/>
            <a:ext cx="813900" cy="813900"/>
          </a:xfrm>
          <a:prstGeom prst="donut">
            <a:avLst>
              <a:gd fmla="val 4922" name="adj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Quantico"/>
              <a:ea typeface="Quantico"/>
              <a:cs typeface="Quantico"/>
              <a:sym typeface="Quantico"/>
            </a:endParaRPr>
          </a:p>
        </p:txBody>
      </p:sp>
      <p:grpSp>
        <p:nvGrpSpPr>
          <p:cNvPr id="457" name="Google Shape;457;p41"/>
          <p:cNvGrpSpPr/>
          <p:nvPr/>
        </p:nvGrpSpPr>
        <p:grpSpPr>
          <a:xfrm>
            <a:off x="4413168" y="1598509"/>
            <a:ext cx="379449" cy="379449"/>
            <a:chOff x="2350143" y="1596809"/>
            <a:chExt cx="379449" cy="379449"/>
          </a:xfrm>
        </p:grpSpPr>
        <p:sp>
          <p:nvSpPr>
            <p:cNvPr id="458" name="Google Shape;458;p41"/>
            <p:cNvSpPr/>
            <p:nvPr/>
          </p:nvSpPr>
          <p:spPr>
            <a:xfrm>
              <a:off x="2350143" y="1596809"/>
              <a:ext cx="158335" cy="178453"/>
            </a:xfrm>
            <a:custGeom>
              <a:rect b="b" l="l" r="r" t="t"/>
              <a:pathLst>
                <a:path extrusionOk="0" h="5074" w="4502">
                  <a:moveTo>
                    <a:pt x="3834" y="644"/>
                  </a:moveTo>
                  <a:lnTo>
                    <a:pt x="3834" y="3168"/>
                  </a:lnTo>
                  <a:lnTo>
                    <a:pt x="619" y="3168"/>
                  </a:lnTo>
                  <a:lnTo>
                    <a:pt x="619" y="644"/>
                  </a:lnTo>
                  <a:close/>
                  <a:moveTo>
                    <a:pt x="0" y="1"/>
                  </a:moveTo>
                  <a:lnTo>
                    <a:pt x="0" y="3811"/>
                  </a:lnTo>
                  <a:lnTo>
                    <a:pt x="1905" y="3811"/>
                  </a:lnTo>
                  <a:lnTo>
                    <a:pt x="1905" y="4454"/>
                  </a:lnTo>
                  <a:lnTo>
                    <a:pt x="1119" y="4454"/>
                  </a:lnTo>
                  <a:lnTo>
                    <a:pt x="1119" y="5073"/>
                  </a:lnTo>
                  <a:lnTo>
                    <a:pt x="3334" y="5073"/>
                  </a:lnTo>
                  <a:lnTo>
                    <a:pt x="3334" y="4454"/>
                  </a:lnTo>
                  <a:lnTo>
                    <a:pt x="2548" y="4454"/>
                  </a:lnTo>
                  <a:lnTo>
                    <a:pt x="2548" y="3811"/>
                  </a:lnTo>
                  <a:lnTo>
                    <a:pt x="4501" y="3811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2350143" y="1797841"/>
              <a:ext cx="158335" cy="178417"/>
            </a:xfrm>
            <a:custGeom>
              <a:rect b="b" l="l" r="r" t="t"/>
              <a:pathLst>
                <a:path extrusionOk="0" h="5073" w="4502">
                  <a:moveTo>
                    <a:pt x="3834" y="643"/>
                  </a:moveTo>
                  <a:lnTo>
                    <a:pt x="3834" y="3167"/>
                  </a:lnTo>
                  <a:lnTo>
                    <a:pt x="619" y="3167"/>
                  </a:lnTo>
                  <a:lnTo>
                    <a:pt x="619" y="643"/>
                  </a:lnTo>
                  <a:close/>
                  <a:moveTo>
                    <a:pt x="0" y="0"/>
                  </a:moveTo>
                  <a:lnTo>
                    <a:pt x="0" y="3810"/>
                  </a:lnTo>
                  <a:lnTo>
                    <a:pt x="1905" y="3810"/>
                  </a:lnTo>
                  <a:lnTo>
                    <a:pt x="1905" y="4453"/>
                  </a:lnTo>
                  <a:lnTo>
                    <a:pt x="1119" y="4453"/>
                  </a:lnTo>
                  <a:lnTo>
                    <a:pt x="1119" y="5073"/>
                  </a:lnTo>
                  <a:lnTo>
                    <a:pt x="3334" y="5073"/>
                  </a:lnTo>
                  <a:lnTo>
                    <a:pt x="3334" y="4453"/>
                  </a:lnTo>
                  <a:lnTo>
                    <a:pt x="2548" y="4453"/>
                  </a:lnTo>
                  <a:lnTo>
                    <a:pt x="2548" y="3810"/>
                  </a:lnTo>
                  <a:lnTo>
                    <a:pt x="4501" y="381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2530213" y="1663808"/>
              <a:ext cx="51102" cy="222837"/>
            </a:xfrm>
            <a:custGeom>
              <a:rect b="b" l="l" r="r" t="t"/>
              <a:pathLst>
                <a:path extrusionOk="0" h="6336" w="1453">
                  <a:moveTo>
                    <a:pt x="0" y="1"/>
                  </a:moveTo>
                  <a:lnTo>
                    <a:pt x="0" y="644"/>
                  </a:lnTo>
                  <a:lnTo>
                    <a:pt x="500" y="644"/>
                  </a:lnTo>
                  <a:lnTo>
                    <a:pt x="500" y="5716"/>
                  </a:lnTo>
                  <a:lnTo>
                    <a:pt x="0" y="5716"/>
                  </a:lnTo>
                  <a:lnTo>
                    <a:pt x="0" y="6335"/>
                  </a:lnTo>
                  <a:lnTo>
                    <a:pt x="1143" y="6335"/>
                  </a:lnTo>
                  <a:lnTo>
                    <a:pt x="1143" y="3430"/>
                  </a:lnTo>
                  <a:lnTo>
                    <a:pt x="1453" y="3430"/>
                  </a:lnTo>
                  <a:lnTo>
                    <a:pt x="1453" y="2763"/>
                  </a:lnTo>
                  <a:lnTo>
                    <a:pt x="1143" y="276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2602242" y="1654594"/>
              <a:ext cx="127351" cy="237925"/>
            </a:xfrm>
            <a:custGeom>
              <a:rect b="b" l="l" r="r" t="t"/>
              <a:pathLst>
                <a:path extrusionOk="0" h="6765" w="3621">
                  <a:moveTo>
                    <a:pt x="2977" y="668"/>
                  </a:moveTo>
                  <a:lnTo>
                    <a:pt x="2977" y="6145"/>
                  </a:lnTo>
                  <a:lnTo>
                    <a:pt x="667" y="6145"/>
                  </a:lnTo>
                  <a:lnTo>
                    <a:pt x="667" y="668"/>
                  </a:lnTo>
                  <a:close/>
                  <a:moveTo>
                    <a:pt x="0" y="1"/>
                  </a:moveTo>
                  <a:lnTo>
                    <a:pt x="0" y="6764"/>
                  </a:lnTo>
                  <a:lnTo>
                    <a:pt x="3620" y="6764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2648314" y="1700666"/>
              <a:ext cx="36858" cy="21805"/>
            </a:xfrm>
            <a:custGeom>
              <a:rect b="b" l="l" r="r" t="t"/>
              <a:pathLst>
                <a:path extrusionOk="0" h="620" w="1048">
                  <a:moveTo>
                    <a:pt x="0" y="1"/>
                  </a:moveTo>
                  <a:lnTo>
                    <a:pt x="0" y="620"/>
                  </a:lnTo>
                  <a:lnTo>
                    <a:pt x="1048" y="620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2647470" y="1776880"/>
              <a:ext cx="36893" cy="22649"/>
            </a:xfrm>
            <a:custGeom>
              <a:rect b="b" l="l" r="r" t="t"/>
              <a:pathLst>
                <a:path extrusionOk="0" h="644" w="1049">
                  <a:moveTo>
                    <a:pt x="0" y="1"/>
                  </a:moveTo>
                  <a:lnTo>
                    <a:pt x="0" y="644"/>
                  </a:lnTo>
                  <a:lnTo>
                    <a:pt x="1048" y="644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2647470" y="1824641"/>
              <a:ext cx="36893" cy="21805"/>
            </a:xfrm>
            <a:custGeom>
              <a:rect b="b" l="l" r="r" t="t"/>
              <a:pathLst>
                <a:path extrusionOk="0" h="620" w="1049">
                  <a:moveTo>
                    <a:pt x="0" y="0"/>
                  </a:moveTo>
                  <a:lnTo>
                    <a:pt x="0" y="619"/>
                  </a:lnTo>
                  <a:lnTo>
                    <a:pt x="1048" y="619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41"/>
          <p:cNvGrpSpPr/>
          <p:nvPr/>
        </p:nvGrpSpPr>
        <p:grpSpPr>
          <a:xfrm>
            <a:off x="7345475" y="1600173"/>
            <a:ext cx="376952" cy="376108"/>
            <a:chOff x="7233075" y="2777748"/>
            <a:chExt cx="376952" cy="376108"/>
          </a:xfrm>
        </p:grpSpPr>
        <p:sp>
          <p:nvSpPr>
            <p:cNvPr id="466" name="Google Shape;466;p41"/>
            <p:cNvSpPr/>
            <p:nvPr/>
          </p:nvSpPr>
          <p:spPr>
            <a:xfrm>
              <a:off x="7233075" y="2777748"/>
              <a:ext cx="145780" cy="171735"/>
            </a:xfrm>
            <a:custGeom>
              <a:rect b="b" l="l" r="r" t="t"/>
              <a:pathLst>
                <a:path extrusionOk="0" h="4883" w="4145">
                  <a:moveTo>
                    <a:pt x="3477" y="644"/>
                  </a:moveTo>
                  <a:lnTo>
                    <a:pt x="3477" y="2859"/>
                  </a:lnTo>
                  <a:lnTo>
                    <a:pt x="620" y="2859"/>
                  </a:lnTo>
                  <a:lnTo>
                    <a:pt x="620" y="644"/>
                  </a:lnTo>
                  <a:close/>
                  <a:moveTo>
                    <a:pt x="1" y="1"/>
                  </a:moveTo>
                  <a:lnTo>
                    <a:pt x="1" y="3525"/>
                  </a:lnTo>
                  <a:lnTo>
                    <a:pt x="1763" y="3525"/>
                  </a:lnTo>
                  <a:lnTo>
                    <a:pt x="1763" y="4264"/>
                  </a:lnTo>
                  <a:lnTo>
                    <a:pt x="858" y="4264"/>
                  </a:lnTo>
                  <a:lnTo>
                    <a:pt x="858" y="4883"/>
                  </a:lnTo>
                  <a:lnTo>
                    <a:pt x="3335" y="4883"/>
                  </a:lnTo>
                  <a:lnTo>
                    <a:pt x="3335" y="4264"/>
                  </a:lnTo>
                  <a:lnTo>
                    <a:pt x="2382" y="4264"/>
                  </a:lnTo>
                  <a:lnTo>
                    <a:pt x="2382" y="3525"/>
                  </a:lnTo>
                  <a:lnTo>
                    <a:pt x="4144" y="3525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7463404" y="2777748"/>
              <a:ext cx="146624" cy="171735"/>
            </a:xfrm>
            <a:custGeom>
              <a:rect b="b" l="l" r="r" t="t"/>
              <a:pathLst>
                <a:path extrusionOk="0" h="4883" w="4169">
                  <a:moveTo>
                    <a:pt x="3525" y="644"/>
                  </a:moveTo>
                  <a:lnTo>
                    <a:pt x="3525" y="2859"/>
                  </a:lnTo>
                  <a:lnTo>
                    <a:pt x="667" y="2859"/>
                  </a:lnTo>
                  <a:lnTo>
                    <a:pt x="667" y="644"/>
                  </a:lnTo>
                  <a:close/>
                  <a:moveTo>
                    <a:pt x="1" y="1"/>
                  </a:moveTo>
                  <a:lnTo>
                    <a:pt x="1" y="3525"/>
                  </a:lnTo>
                  <a:lnTo>
                    <a:pt x="1763" y="3525"/>
                  </a:lnTo>
                  <a:lnTo>
                    <a:pt x="1763" y="4264"/>
                  </a:lnTo>
                  <a:lnTo>
                    <a:pt x="858" y="4264"/>
                  </a:lnTo>
                  <a:lnTo>
                    <a:pt x="858" y="4883"/>
                  </a:lnTo>
                  <a:lnTo>
                    <a:pt x="3335" y="4883"/>
                  </a:lnTo>
                  <a:lnTo>
                    <a:pt x="3335" y="4264"/>
                  </a:lnTo>
                  <a:lnTo>
                    <a:pt x="2382" y="4264"/>
                  </a:lnTo>
                  <a:lnTo>
                    <a:pt x="2382" y="3525"/>
                  </a:lnTo>
                  <a:lnTo>
                    <a:pt x="4168" y="3525"/>
                  </a:lnTo>
                  <a:lnTo>
                    <a:pt x="4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7348644" y="2982121"/>
              <a:ext cx="144936" cy="171735"/>
            </a:xfrm>
            <a:custGeom>
              <a:rect b="b" l="l" r="r" t="t"/>
              <a:pathLst>
                <a:path extrusionOk="0" h="4883" w="4121">
                  <a:moveTo>
                    <a:pt x="3502" y="620"/>
                  </a:moveTo>
                  <a:lnTo>
                    <a:pt x="3502" y="2858"/>
                  </a:lnTo>
                  <a:lnTo>
                    <a:pt x="644" y="2858"/>
                  </a:lnTo>
                  <a:lnTo>
                    <a:pt x="644" y="620"/>
                  </a:lnTo>
                  <a:close/>
                  <a:moveTo>
                    <a:pt x="1" y="1"/>
                  </a:moveTo>
                  <a:lnTo>
                    <a:pt x="1" y="3525"/>
                  </a:lnTo>
                  <a:lnTo>
                    <a:pt x="1739" y="3525"/>
                  </a:lnTo>
                  <a:lnTo>
                    <a:pt x="1739" y="4263"/>
                  </a:lnTo>
                  <a:lnTo>
                    <a:pt x="858" y="4263"/>
                  </a:lnTo>
                  <a:lnTo>
                    <a:pt x="858" y="4883"/>
                  </a:lnTo>
                  <a:lnTo>
                    <a:pt x="3335" y="4883"/>
                  </a:lnTo>
                  <a:lnTo>
                    <a:pt x="3335" y="4263"/>
                  </a:lnTo>
                  <a:lnTo>
                    <a:pt x="2382" y="4263"/>
                  </a:lnTo>
                  <a:lnTo>
                    <a:pt x="2382" y="3525"/>
                  </a:lnTo>
                  <a:lnTo>
                    <a:pt x="4121" y="3525"/>
                  </a:lnTo>
                  <a:lnTo>
                    <a:pt x="41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7295045" y="2972906"/>
              <a:ext cx="33552" cy="82966"/>
            </a:xfrm>
            <a:custGeom>
              <a:rect b="b" l="l" r="r" t="t"/>
              <a:pathLst>
                <a:path extrusionOk="0" h="2359" w="954">
                  <a:moveTo>
                    <a:pt x="1" y="1"/>
                  </a:moveTo>
                  <a:lnTo>
                    <a:pt x="1" y="2358"/>
                  </a:lnTo>
                  <a:lnTo>
                    <a:pt x="953" y="2358"/>
                  </a:lnTo>
                  <a:lnTo>
                    <a:pt x="953" y="1715"/>
                  </a:lnTo>
                  <a:lnTo>
                    <a:pt x="620" y="1715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7513662" y="2972906"/>
              <a:ext cx="33517" cy="82966"/>
            </a:xfrm>
            <a:custGeom>
              <a:rect b="b" l="l" r="r" t="t"/>
              <a:pathLst>
                <a:path extrusionOk="0" h="2359" w="953">
                  <a:moveTo>
                    <a:pt x="334" y="1"/>
                  </a:moveTo>
                  <a:lnTo>
                    <a:pt x="334" y="1715"/>
                  </a:lnTo>
                  <a:lnTo>
                    <a:pt x="0" y="1715"/>
                  </a:lnTo>
                  <a:lnTo>
                    <a:pt x="0" y="2358"/>
                  </a:lnTo>
                  <a:lnTo>
                    <a:pt x="953" y="235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7392220" y="3014794"/>
              <a:ext cx="58664" cy="58664"/>
            </a:xfrm>
            <a:custGeom>
              <a:rect b="b" l="l" r="r" t="t"/>
              <a:pathLst>
                <a:path extrusionOk="0" h="1668" w="1668">
                  <a:moveTo>
                    <a:pt x="834" y="620"/>
                  </a:moveTo>
                  <a:cubicBezTo>
                    <a:pt x="953" y="620"/>
                    <a:pt x="1048" y="715"/>
                    <a:pt x="1048" y="834"/>
                  </a:cubicBezTo>
                  <a:cubicBezTo>
                    <a:pt x="1048" y="953"/>
                    <a:pt x="953" y="1048"/>
                    <a:pt x="834" y="1048"/>
                  </a:cubicBezTo>
                  <a:cubicBezTo>
                    <a:pt x="715" y="1048"/>
                    <a:pt x="619" y="953"/>
                    <a:pt x="619" y="834"/>
                  </a:cubicBezTo>
                  <a:cubicBezTo>
                    <a:pt x="619" y="715"/>
                    <a:pt x="715" y="620"/>
                    <a:pt x="834" y="620"/>
                  </a:cubicBezTo>
                  <a:close/>
                  <a:moveTo>
                    <a:pt x="834" y="0"/>
                  </a:moveTo>
                  <a:cubicBezTo>
                    <a:pt x="381" y="0"/>
                    <a:pt x="0" y="358"/>
                    <a:pt x="0" y="834"/>
                  </a:cubicBezTo>
                  <a:cubicBezTo>
                    <a:pt x="0" y="1310"/>
                    <a:pt x="358" y="1667"/>
                    <a:pt x="834" y="1667"/>
                  </a:cubicBezTo>
                  <a:cubicBezTo>
                    <a:pt x="1286" y="1667"/>
                    <a:pt x="1667" y="1310"/>
                    <a:pt x="1667" y="834"/>
                  </a:cubicBezTo>
                  <a:cubicBezTo>
                    <a:pt x="1667" y="358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41"/>
          <p:cNvGrpSpPr/>
          <p:nvPr/>
        </p:nvGrpSpPr>
        <p:grpSpPr>
          <a:xfrm>
            <a:off x="1588139" y="1598503"/>
            <a:ext cx="268066" cy="377796"/>
            <a:chOff x="8099102" y="3374090"/>
            <a:chExt cx="268066" cy="377796"/>
          </a:xfrm>
        </p:grpSpPr>
        <p:sp>
          <p:nvSpPr>
            <p:cNvPr id="473" name="Google Shape;473;p41"/>
            <p:cNvSpPr/>
            <p:nvPr/>
          </p:nvSpPr>
          <p:spPr>
            <a:xfrm>
              <a:off x="8099102" y="3374090"/>
              <a:ext cx="268066" cy="377796"/>
            </a:xfrm>
            <a:custGeom>
              <a:rect b="b" l="l" r="r" t="t"/>
              <a:pathLst>
                <a:path extrusionOk="0" h="10742" w="7622">
                  <a:moveTo>
                    <a:pt x="3811" y="620"/>
                  </a:moveTo>
                  <a:cubicBezTo>
                    <a:pt x="4692" y="620"/>
                    <a:pt x="5526" y="739"/>
                    <a:pt x="6169" y="953"/>
                  </a:cubicBezTo>
                  <a:cubicBezTo>
                    <a:pt x="6812" y="1144"/>
                    <a:pt x="6955" y="1382"/>
                    <a:pt x="6955" y="1453"/>
                  </a:cubicBezTo>
                  <a:cubicBezTo>
                    <a:pt x="6955" y="1501"/>
                    <a:pt x="6812" y="1739"/>
                    <a:pt x="6169" y="1954"/>
                  </a:cubicBezTo>
                  <a:cubicBezTo>
                    <a:pt x="5526" y="2168"/>
                    <a:pt x="4692" y="2287"/>
                    <a:pt x="3811" y="2287"/>
                  </a:cubicBezTo>
                  <a:cubicBezTo>
                    <a:pt x="2906" y="2287"/>
                    <a:pt x="2073" y="2168"/>
                    <a:pt x="1453" y="1954"/>
                  </a:cubicBezTo>
                  <a:cubicBezTo>
                    <a:pt x="810" y="1739"/>
                    <a:pt x="644" y="1501"/>
                    <a:pt x="644" y="1453"/>
                  </a:cubicBezTo>
                  <a:cubicBezTo>
                    <a:pt x="644" y="1382"/>
                    <a:pt x="810" y="1192"/>
                    <a:pt x="1453" y="953"/>
                  </a:cubicBezTo>
                  <a:cubicBezTo>
                    <a:pt x="2073" y="739"/>
                    <a:pt x="2906" y="620"/>
                    <a:pt x="3811" y="620"/>
                  </a:cubicBezTo>
                  <a:close/>
                  <a:moveTo>
                    <a:pt x="6931" y="2311"/>
                  </a:moveTo>
                  <a:lnTo>
                    <a:pt x="6931" y="4073"/>
                  </a:lnTo>
                  <a:lnTo>
                    <a:pt x="7002" y="4073"/>
                  </a:lnTo>
                  <a:cubicBezTo>
                    <a:pt x="7002" y="4121"/>
                    <a:pt x="6835" y="4359"/>
                    <a:pt x="6192" y="4573"/>
                  </a:cubicBezTo>
                  <a:cubicBezTo>
                    <a:pt x="5573" y="4787"/>
                    <a:pt x="4740" y="4907"/>
                    <a:pt x="3811" y="4907"/>
                  </a:cubicBezTo>
                  <a:cubicBezTo>
                    <a:pt x="2882" y="4907"/>
                    <a:pt x="2073" y="4787"/>
                    <a:pt x="1430" y="4573"/>
                  </a:cubicBezTo>
                  <a:cubicBezTo>
                    <a:pt x="763" y="4359"/>
                    <a:pt x="620" y="4121"/>
                    <a:pt x="620" y="4073"/>
                  </a:cubicBezTo>
                  <a:lnTo>
                    <a:pt x="620" y="2311"/>
                  </a:lnTo>
                  <a:cubicBezTo>
                    <a:pt x="763" y="2406"/>
                    <a:pt x="977" y="2501"/>
                    <a:pt x="1215" y="2573"/>
                  </a:cubicBezTo>
                  <a:cubicBezTo>
                    <a:pt x="1906" y="2787"/>
                    <a:pt x="2835" y="2930"/>
                    <a:pt x="3787" y="2930"/>
                  </a:cubicBezTo>
                  <a:cubicBezTo>
                    <a:pt x="4740" y="2930"/>
                    <a:pt x="5645" y="2811"/>
                    <a:pt x="6335" y="2573"/>
                  </a:cubicBezTo>
                  <a:cubicBezTo>
                    <a:pt x="6574" y="2501"/>
                    <a:pt x="6788" y="2406"/>
                    <a:pt x="6931" y="2311"/>
                  </a:cubicBezTo>
                  <a:close/>
                  <a:moveTo>
                    <a:pt x="6931" y="4930"/>
                  </a:moveTo>
                  <a:lnTo>
                    <a:pt x="6931" y="6693"/>
                  </a:lnTo>
                  <a:lnTo>
                    <a:pt x="7002" y="6693"/>
                  </a:lnTo>
                  <a:cubicBezTo>
                    <a:pt x="7002" y="6740"/>
                    <a:pt x="6835" y="6978"/>
                    <a:pt x="6192" y="7193"/>
                  </a:cubicBezTo>
                  <a:cubicBezTo>
                    <a:pt x="5573" y="7407"/>
                    <a:pt x="4740" y="7526"/>
                    <a:pt x="3811" y="7526"/>
                  </a:cubicBezTo>
                  <a:cubicBezTo>
                    <a:pt x="2882" y="7526"/>
                    <a:pt x="2073" y="7407"/>
                    <a:pt x="1430" y="7193"/>
                  </a:cubicBezTo>
                  <a:cubicBezTo>
                    <a:pt x="763" y="6978"/>
                    <a:pt x="620" y="6740"/>
                    <a:pt x="620" y="6693"/>
                  </a:cubicBezTo>
                  <a:lnTo>
                    <a:pt x="620" y="4930"/>
                  </a:lnTo>
                  <a:cubicBezTo>
                    <a:pt x="763" y="5026"/>
                    <a:pt x="977" y="5121"/>
                    <a:pt x="1215" y="5192"/>
                  </a:cubicBezTo>
                  <a:cubicBezTo>
                    <a:pt x="1906" y="5407"/>
                    <a:pt x="2835" y="5550"/>
                    <a:pt x="3787" y="5550"/>
                  </a:cubicBezTo>
                  <a:cubicBezTo>
                    <a:pt x="4740" y="5550"/>
                    <a:pt x="5645" y="5430"/>
                    <a:pt x="6335" y="5192"/>
                  </a:cubicBezTo>
                  <a:cubicBezTo>
                    <a:pt x="6574" y="5121"/>
                    <a:pt x="6788" y="5026"/>
                    <a:pt x="6931" y="4930"/>
                  </a:cubicBezTo>
                  <a:close/>
                  <a:moveTo>
                    <a:pt x="6931" y="7526"/>
                  </a:moveTo>
                  <a:lnTo>
                    <a:pt x="6931" y="9288"/>
                  </a:lnTo>
                  <a:cubicBezTo>
                    <a:pt x="7002" y="9336"/>
                    <a:pt x="6835" y="9574"/>
                    <a:pt x="6192" y="9788"/>
                  </a:cubicBezTo>
                  <a:cubicBezTo>
                    <a:pt x="5573" y="10003"/>
                    <a:pt x="4740" y="10122"/>
                    <a:pt x="3811" y="10122"/>
                  </a:cubicBezTo>
                  <a:cubicBezTo>
                    <a:pt x="2882" y="10122"/>
                    <a:pt x="2073" y="10003"/>
                    <a:pt x="1430" y="9788"/>
                  </a:cubicBezTo>
                  <a:cubicBezTo>
                    <a:pt x="763" y="9574"/>
                    <a:pt x="620" y="9336"/>
                    <a:pt x="620" y="9288"/>
                  </a:cubicBezTo>
                  <a:lnTo>
                    <a:pt x="620" y="7526"/>
                  </a:lnTo>
                  <a:cubicBezTo>
                    <a:pt x="763" y="7621"/>
                    <a:pt x="977" y="7693"/>
                    <a:pt x="1215" y="7788"/>
                  </a:cubicBezTo>
                  <a:cubicBezTo>
                    <a:pt x="1906" y="8002"/>
                    <a:pt x="2835" y="8145"/>
                    <a:pt x="3787" y="8145"/>
                  </a:cubicBezTo>
                  <a:cubicBezTo>
                    <a:pt x="4740" y="8145"/>
                    <a:pt x="5645" y="8026"/>
                    <a:pt x="6335" y="7788"/>
                  </a:cubicBezTo>
                  <a:cubicBezTo>
                    <a:pt x="6574" y="7693"/>
                    <a:pt x="6788" y="7621"/>
                    <a:pt x="6931" y="7526"/>
                  </a:cubicBezTo>
                  <a:close/>
                  <a:moveTo>
                    <a:pt x="3811" y="1"/>
                  </a:moveTo>
                  <a:cubicBezTo>
                    <a:pt x="2858" y="1"/>
                    <a:pt x="1930" y="120"/>
                    <a:pt x="1239" y="358"/>
                  </a:cubicBezTo>
                  <a:cubicBezTo>
                    <a:pt x="239" y="668"/>
                    <a:pt x="1" y="1120"/>
                    <a:pt x="1" y="1453"/>
                  </a:cubicBezTo>
                  <a:lnTo>
                    <a:pt x="1" y="9288"/>
                  </a:lnTo>
                  <a:cubicBezTo>
                    <a:pt x="1" y="9598"/>
                    <a:pt x="215" y="10050"/>
                    <a:pt x="1239" y="10384"/>
                  </a:cubicBezTo>
                  <a:cubicBezTo>
                    <a:pt x="1930" y="10598"/>
                    <a:pt x="2858" y="10741"/>
                    <a:pt x="3811" y="10741"/>
                  </a:cubicBezTo>
                  <a:cubicBezTo>
                    <a:pt x="4764" y="10741"/>
                    <a:pt x="5692" y="10622"/>
                    <a:pt x="6359" y="10384"/>
                  </a:cubicBezTo>
                  <a:cubicBezTo>
                    <a:pt x="7383" y="10050"/>
                    <a:pt x="7621" y="9598"/>
                    <a:pt x="7621" y="9288"/>
                  </a:cubicBezTo>
                  <a:lnTo>
                    <a:pt x="7621" y="1453"/>
                  </a:lnTo>
                  <a:cubicBezTo>
                    <a:pt x="7621" y="1120"/>
                    <a:pt x="7407" y="668"/>
                    <a:pt x="6359" y="358"/>
                  </a:cubicBezTo>
                  <a:cubicBezTo>
                    <a:pt x="5692" y="144"/>
                    <a:pt x="4764" y="1"/>
                    <a:pt x="3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8295104" y="3491347"/>
              <a:ext cx="25147" cy="21805"/>
            </a:xfrm>
            <a:custGeom>
              <a:rect b="b" l="l" r="r" t="t"/>
              <a:pathLst>
                <a:path extrusionOk="0" h="620" w="715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68"/>
                    <a:pt x="524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8295104" y="3583492"/>
              <a:ext cx="25147" cy="21805"/>
            </a:xfrm>
            <a:custGeom>
              <a:rect b="b" l="l" r="r" t="t"/>
              <a:pathLst>
                <a:path extrusionOk="0" h="620" w="715">
                  <a:moveTo>
                    <a:pt x="358" y="0"/>
                  </a:moveTo>
                  <a:cubicBezTo>
                    <a:pt x="191" y="0"/>
                    <a:pt x="48" y="96"/>
                    <a:pt x="24" y="262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0"/>
                    <a:pt x="643" y="358"/>
                  </a:cubicBezTo>
                  <a:cubicBezTo>
                    <a:pt x="715" y="143"/>
                    <a:pt x="52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8295104" y="3675603"/>
              <a:ext cx="25147" cy="21841"/>
            </a:xfrm>
            <a:custGeom>
              <a:rect b="b" l="l" r="r" t="t"/>
              <a:pathLst>
                <a:path extrusionOk="0" h="621" w="715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44"/>
                    <a:pt x="524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41"/>
          <p:cNvSpPr txBox="1"/>
          <p:nvPr/>
        </p:nvSpPr>
        <p:spPr>
          <a:xfrm>
            <a:off x="268475" y="235377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Expressive </a:t>
            </a:r>
            <a:endParaRPr b="1" sz="20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&amp; Concise</a:t>
            </a:r>
            <a:endParaRPr/>
          </a:p>
        </p:txBody>
      </p:sp>
      <p:sp>
        <p:nvSpPr>
          <p:cNvPr id="478" name="Google Shape;478;p41"/>
          <p:cNvSpPr txBox="1"/>
          <p:nvPr/>
        </p:nvSpPr>
        <p:spPr>
          <a:xfrm>
            <a:off x="6033950" y="235377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Mathematical Foundations</a:t>
            </a:r>
            <a:endParaRPr/>
          </a:p>
        </p:txBody>
      </p:sp>
      <p:sp>
        <p:nvSpPr>
          <p:cNvPr id="479" name="Google Shape;479;p41"/>
          <p:cNvSpPr txBox="1"/>
          <p:nvPr/>
        </p:nvSpPr>
        <p:spPr>
          <a:xfrm>
            <a:off x="3102900" y="235377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Concurrency &amp; Parallelism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2"/>
          <p:cNvSpPr txBox="1"/>
          <p:nvPr>
            <p:ph idx="3" type="subTitle"/>
          </p:nvPr>
        </p:nvSpPr>
        <p:spPr>
          <a:xfrm>
            <a:off x="3497250" y="3115422"/>
            <a:ext cx="2149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Haskell has an active and supportive community, and there is a growing ecosystem of libraries and tools available for various tasks.</a:t>
            </a:r>
            <a:endParaRPr/>
          </a:p>
        </p:txBody>
      </p:sp>
      <p:sp>
        <p:nvSpPr>
          <p:cNvPr id="485" name="Google Shape;485;p42"/>
          <p:cNvSpPr txBox="1"/>
          <p:nvPr>
            <p:ph idx="9" type="subTitle"/>
          </p:nvPr>
        </p:nvSpPr>
        <p:spPr>
          <a:xfrm>
            <a:off x="6386838" y="3115422"/>
            <a:ext cx="2149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Haskell can expand your programming horizons by exposing you to functional programming concepts and different ways of thinking about programming problems.</a:t>
            </a:r>
            <a:endParaRPr/>
          </a:p>
        </p:txBody>
      </p:sp>
      <p:sp>
        <p:nvSpPr>
          <p:cNvPr id="486" name="Google Shape;486;p42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 on…let me cook</a:t>
            </a:r>
            <a:endParaRPr/>
          </a:p>
        </p:txBody>
      </p:sp>
      <p:sp>
        <p:nvSpPr>
          <p:cNvPr id="487" name="Google Shape;487;p42"/>
          <p:cNvSpPr txBox="1"/>
          <p:nvPr>
            <p:ph idx="1" type="subTitle"/>
          </p:nvPr>
        </p:nvSpPr>
        <p:spPr>
          <a:xfrm>
            <a:off x="607650" y="3115422"/>
            <a:ext cx="2149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you're interested in programming language design, Haskell provides a platform for experimenting with new language features and paradigms</a:t>
            </a:r>
            <a:endParaRPr/>
          </a:p>
        </p:txBody>
      </p:sp>
      <p:sp>
        <p:nvSpPr>
          <p:cNvPr id="488" name="Google Shape;488;p42"/>
          <p:cNvSpPr txBox="1"/>
          <p:nvPr>
            <p:ph idx="8" type="title"/>
          </p:nvPr>
        </p:nvSpPr>
        <p:spPr>
          <a:xfrm>
            <a:off x="6280438" y="1529527"/>
            <a:ext cx="2146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Experience</a:t>
            </a:r>
            <a:endParaRPr/>
          </a:p>
        </p:txBody>
      </p:sp>
      <p:sp>
        <p:nvSpPr>
          <p:cNvPr id="489" name="Google Shape;489;p42"/>
          <p:cNvSpPr txBox="1"/>
          <p:nvPr>
            <p:ph type="title"/>
          </p:nvPr>
        </p:nvSpPr>
        <p:spPr>
          <a:xfrm>
            <a:off x="457200" y="1539350"/>
            <a:ext cx="2450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&amp; Experimentation</a:t>
            </a:r>
            <a:endParaRPr/>
          </a:p>
        </p:txBody>
      </p:sp>
      <p:sp>
        <p:nvSpPr>
          <p:cNvPr id="490" name="Google Shape;490;p42"/>
          <p:cNvSpPr/>
          <p:nvPr/>
        </p:nvSpPr>
        <p:spPr>
          <a:xfrm>
            <a:off x="1360275" y="2185157"/>
            <a:ext cx="783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2"/>
          <p:cNvSpPr/>
          <p:nvPr/>
        </p:nvSpPr>
        <p:spPr>
          <a:xfrm>
            <a:off x="4180350" y="2185145"/>
            <a:ext cx="783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2"/>
          <p:cNvSpPr/>
          <p:nvPr/>
        </p:nvSpPr>
        <p:spPr>
          <a:xfrm>
            <a:off x="6962188" y="2185157"/>
            <a:ext cx="783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2"/>
          <p:cNvSpPr txBox="1"/>
          <p:nvPr>
            <p:ph idx="2" type="title"/>
          </p:nvPr>
        </p:nvSpPr>
        <p:spPr>
          <a:xfrm>
            <a:off x="3519575" y="1539352"/>
            <a:ext cx="214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&amp; Libraries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"/>
          <p:cNvSpPr txBox="1"/>
          <p:nvPr>
            <p:ph idx="13" type="subTitle"/>
          </p:nvPr>
        </p:nvSpPr>
        <p:spPr>
          <a:xfrm>
            <a:off x="1066800" y="4128938"/>
            <a:ext cx="38520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Trajectory analysis, </a:t>
            </a:r>
            <a:r>
              <a:rPr lang="en" sz="1100"/>
              <a:t>flight</a:t>
            </a:r>
            <a:r>
              <a:rPr lang="en" sz="1100"/>
              <a:t> control systems, and simulations</a:t>
            </a:r>
            <a:endParaRPr sz="1100"/>
          </a:p>
        </p:txBody>
      </p:sp>
      <p:sp>
        <p:nvSpPr>
          <p:cNvPr id="499" name="Google Shape;499;p43"/>
          <p:cNvSpPr txBox="1"/>
          <p:nvPr>
            <p:ph idx="1" type="subTitle"/>
          </p:nvPr>
        </p:nvSpPr>
        <p:spPr>
          <a:xfrm>
            <a:off x="509725" y="1615000"/>
            <a:ext cx="44091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Used for risk analysis, trading algorithms, and </a:t>
            </a:r>
            <a:r>
              <a:rPr lang="en" sz="1100"/>
              <a:t>quantitative</a:t>
            </a:r>
            <a:r>
              <a:rPr lang="en" sz="1100"/>
              <a:t> modeling</a:t>
            </a:r>
            <a:endParaRPr sz="1100"/>
          </a:p>
        </p:txBody>
      </p:sp>
      <p:sp>
        <p:nvSpPr>
          <p:cNvPr id="500" name="Google Shape;500;p43"/>
          <p:cNvSpPr txBox="1"/>
          <p:nvPr>
            <p:ph idx="3" type="subTitle"/>
          </p:nvPr>
        </p:nvSpPr>
        <p:spPr>
          <a:xfrm>
            <a:off x="1066800" y="1225017"/>
            <a:ext cx="38520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Services</a:t>
            </a:r>
            <a:endParaRPr/>
          </a:p>
        </p:txBody>
      </p:sp>
      <p:sp>
        <p:nvSpPr>
          <p:cNvPr id="501" name="Google Shape;501;p43"/>
          <p:cNvSpPr txBox="1"/>
          <p:nvPr>
            <p:ph idx="4" type="subTitle"/>
          </p:nvPr>
        </p:nvSpPr>
        <p:spPr>
          <a:xfrm>
            <a:off x="1066800" y="2445956"/>
            <a:ext cx="38520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Utilized to build compilers and interpreters</a:t>
            </a:r>
            <a:endParaRPr sz="1100"/>
          </a:p>
        </p:txBody>
      </p:sp>
      <p:sp>
        <p:nvSpPr>
          <p:cNvPr id="502" name="Google Shape;502;p43"/>
          <p:cNvSpPr txBox="1"/>
          <p:nvPr>
            <p:ph idx="6" type="subTitle"/>
          </p:nvPr>
        </p:nvSpPr>
        <p:spPr>
          <a:xfrm>
            <a:off x="1066800" y="2053951"/>
            <a:ext cx="38520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Development</a:t>
            </a:r>
            <a:endParaRPr/>
          </a:p>
        </p:txBody>
      </p:sp>
      <p:sp>
        <p:nvSpPr>
          <p:cNvPr id="503" name="Google Shape;503;p43"/>
          <p:cNvSpPr txBox="1"/>
          <p:nvPr>
            <p:ph idx="7" type="subTitle"/>
          </p:nvPr>
        </p:nvSpPr>
        <p:spPr>
          <a:xfrm>
            <a:off x="1066800" y="3293178"/>
            <a:ext cx="38520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Ensures correctness and </a:t>
            </a:r>
            <a:r>
              <a:rPr lang="en" sz="1100"/>
              <a:t>security</a:t>
            </a:r>
            <a:r>
              <a:rPr lang="en" sz="1100"/>
              <a:t> in cryptographic applications</a:t>
            </a:r>
            <a:endParaRPr sz="1100"/>
          </a:p>
        </p:txBody>
      </p:sp>
      <p:sp>
        <p:nvSpPr>
          <p:cNvPr id="504" name="Google Shape;504;p43"/>
          <p:cNvSpPr txBox="1"/>
          <p:nvPr>
            <p:ph idx="9" type="subTitle"/>
          </p:nvPr>
        </p:nvSpPr>
        <p:spPr>
          <a:xfrm>
            <a:off x="1066800" y="2902441"/>
            <a:ext cx="38520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Software</a:t>
            </a:r>
            <a:endParaRPr/>
          </a:p>
        </p:txBody>
      </p:sp>
      <p:sp>
        <p:nvSpPr>
          <p:cNvPr id="505" name="Google Shape;505;p43"/>
          <p:cNvSpPr txBox="1"/>
          <p:nvPr>
            <p:ph idx="15" type="subTitle"/>
          </p:nvPr>
        </p:nvSpPr>
        <p:spPr>
          <a:xfrm>
            <a:off x="1066800" y="3738200"/>
            <a:ext cx="38520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Aerospace</a:t>
            </a:r>
            <a:endParaRPr/>
          </a:p>
        </p:txBody>
      </p:sp>
      <p:sp>
        <p:nvSpPr>
          <p:cNvPr id="506" name="Google Shape;506;p43"/>
          <p:cNvSpPr/>
          <p:nvPr/>
        </p:nvSpPr>
        <p:spPr>
          <a:xfrm flipH="1">
            <a:off x="3127500" y="1608976"/>
            <a:ext cx="17151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3"/>
          <p:cNvSpPr/>
          <p:nvPr/>
        </p:nvSpPr>
        <p:spPr>
          <a:xfrm flipH="1">
            <a:off x="3127500" y="2431110"/>
            <a:ext cx="17151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3"/>
          <p:cNvSpPr/>
          <p:nvPr/>
        </p:nvSpPr>
        <p:spPr>
          <a:xfrm flipH="1">
            <a:off x="3127500" y="3283013"/>
            <a:ext cx="17151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3"/>
          <p:cNvSpPr/>
          <p:nvPr/>
        </p:nvSpPr>
        <p:spPr>
          <a:xfrm flipH="1">
            <a:off x="3127500" y="4115384"/>
            <a:ext cx="17151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0" name="Google Shape;510;p43"/>
          <p:cNvPicPr preferRelativeResize="0"/>
          <p:nvPr/>
        </p:nvPicPr>
        <p:blipFill rotWithShape="1">
          <a:blip r:embed="rId3">
            <a:alphaModFix/>
          </a:blip>
          <a:srcRect b="7409" l="0" r="0" t="7418"/>
          <a:stretch/>
        </p:blipFill>
        <p:spPr>
          <a:xfrm rot="5400000">
            <a:off x="5260188" y="1423112"/>
            <a:ext cx="4039249" cy="22928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1" name="Google Shape;511;p43"/>
          <p:cNvSpPr txBox="1"/>
          <p:nvPr>
            <p:ph type="title"/>
          </p:nvPr>
        </p:nvSpPr>
        <p:spPr>
          <a:xfrm>
            <a:off x="200750" y="495875"/>
            <a:ext cx="4778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Real World Applications</a:t>
            </a:r>
            <a:endParaRPr sz="3000"/>
          </a:p>
        </p:txBody>
      </p:sp>
      <p:sp>
        <p:nvSpPr>
          <p:cNvPr id="512" name="Google Shape;512;p43"/>
          <p:cNvSpPr txBox="1"/>
          <p:nvPr>
            <p:ph idx="2" type="title"/>
          </p:nvPr>
        </p:nvSpPr>
        <p:spPr>
          <a:xfrm>
            <a:off x="4948250" y="1223975"/>
            <a:ext cx="7314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3" name="Google Shape;513;p43"/>
          <p:cNvSpPr txBox="1"/>
          <p:nvPr>
            <p:ph idx="5" type="title"/>
          </p:nvPr>
        </p:nvSpPr>
        <p:spPr>
          <a:xfrm>
            <a:off x="4948250" y="2062050"/>
            <a:ext cx="7314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4" name="Google Shape;514;p43"/>
          <p:cNvSpPr txBox="1"/>
          <p:nvPr>
            <p:ph idx="8" type="title"/>
          </p:nvPr>
        </p:nvSpPr>
        <p:spPr>
          <a:xfrm>
            <a:off x="4948250" y="2900125"/>
            <a:ext cx="7314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5" name="Google Shape;515;p43"/>
          <p:cNvSpPr txBox="1"/>
          <p:nvPr>
            <p:ph idx="14" type="title"/>
          </p:nvPr>
        </p:nvSpPr>
        <p:spPr>
          <a:xfrm>
            <a:off x="4948250" y="3738200"/>
            <a:ext cx="731400" cy="7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4"/>
          <p:cNvSpPr/>
          <p:nvPr/>
        </p:nvSpPr>
        <p:spPr>
          <a:xfrm>
            <a:off x="752700" y="4844050"/>
            <a:ext cx="7671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4"/>
          <p:cNvSpPr txBox="1"/>
          <p:nvPr>
            <p:ph type="title"/>
          </p:nvPr>
        </p:nvSpPr>
        <p:spPr>
          <a:xfrm>
            <a:off x="3658400" y="1588690"/>
            <a:ext cx="4767900" cy="11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Let’s Run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22" name="Google Shape;522;p44"/>
          <p:cNvPicPr preferRelativeResize="0"/>
          <p:nvPr/>
        </p:nvPicPr>
        <p:blipFill rotWithShape="1">
          <a:blip r:embed="rId3">
            <a:alphaModFix/>
          </a:blip>
          <a:srcRect b="0" l="26177" r="26182" t="0"/>
          <a:stretch/>
        </p:blipFill>
        <p:spPr>
          <a:xfrm>
            <a:off x="720000" y="540000"/>
            <a:ext cx="2903047" cy="4063497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3" name="Google Shape;523;p44"/>
          <p:cNvSpPr/>
          <p:nvPr/>
        </p:nvSpPr>
        <p:spPr>
          <a:xfrm>
            <a:off x="4357748" y="2737090"/>
            <a:ext cx="4600870" cy="78501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antico"/>
              </a:rPr>
              <a:t>HASKELL</a:t>
            </a:r>
          </a:p>
        </p:txBody>
      </p:sp>
      <p:grpSp>
        <p:nvGrpSpPr>
          <p:cNvPr id="524" name="Google Shape;524;p44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525" name="Google Shape;525;p4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Science &amp; Mathematics Major for College: Data Management Technology by Slidesgo">
  <a:themeElements>
    <a:clrScheme name="Simple Light">
      <a:dk1>
        <a:srgbClr val="161616"/>
      </a:dk1>
      <a:lt1>
        <a:srgbClr val="FFFFFF"/>
      </a:lt1>
      <a:dk2>
        <a:srgbClr val="0D008E"/>
      </a:dk2>
      <a:lt2>
        <a:srgbClr val="0FE0E0"/>
      </a:lt2>
      <a:accent1>
        <a:srgbClr val="2C4ED7"/>
      </a:accent1>
      <a:accent2>
        <a:srgbClr val="50FFB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