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E5EE"/>
          </a:solidFill>
        </a:fill>
      </a:tcStyle>
    </a:wholeTbl>
    <a:band2H>
      <a:tcTxStyle b="def" i="def"/>
      <a:tcStyle>
        <a:tcBdr/>
        <a:fill>
          <a:solidFill>
            <a:srgbClr val="EEF2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2D7"/>
          </a:solidFill>
        </a:fill>
      </a:tcStyle>
    </a:wholeTbl>
    <a:band2H>
      <a:tcTxStyle b="def" i="def"/>
      <a:tcStyle>
        <a:tcBdr/>
        <a:fill>
          <a:solidFill>
            <a:srgbClr val="F0F1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ADA"/>
          </a:solidFill>
        </a:fill>
      </a:tcStyle>
    </a:wholeTbl>
    <a:band2H>
      <a:tcTxStyle b="def" i="def"/>
      <a:tcStyle>
        <a:tcBdr/>
        <a:fill>
          <a:solidFill>
            <a:srgbClr val="EEED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Tw Cen MT"/>
      </a:defRPr>
    </a:lvl1pPr>
    <a:lvl2pPr indent="228600" latinLnBrk="0">
      <a:defRPr sz="1200">
        <a:latin typeface="+mj-lt"/>
        <a:ea typeface="+mj-ea"/>
        <a:cs typeface="+mj-cs"/>
        <a:sym typeface="Tw Cen MT"/>
      </a:defRPr>
    </a:lvl2pPr>
    <a:lvl3pPr indent="457200" latinLnBrk="0">
      <a:defRPr sz="1200">
        <a:latin typeface="+mj-lt"/>
        <a:ea typeface="+mj-ea"/>
        <a:cs typeface="+mj-cs"/>
        <a:sym typeface="Tw Cen MT"/>
      </a:defRPr>
    </a:lvl3pPr>
    <a:lvl4pPr indent="685800" latinLnBrk="0">
      <a:defRPr sz="1200">
        <a:latin typeface="+mj-lt"/>
        <a:ea typeface="+mj-ea"/>
        <a:cs typeface="+mj-cs"/>
        <a:sym typeface="Tw Cen MT"/>
      </a:defRPr>
    </a:lvl4pPr>
    <a:lvl5pPr indent="914400" latinLnBrk="0">
      <a:defRPr sz="1200">
        <a:latin typeface="+mj-lt"/>
        <a:ea typeface="+mj-ea"/>
        <a:cs typeface="+mj-cs"/>
        <a:sym typeface="Tw Cen MT"/>
      </a:defRPr>
    </a:lvl5pPr>
    <a:lvl6pPr indent="1143000" latinLnBrk="0">
      <a:defRPr sz="1200">
        <a:latin typeface="+mj-lt"/>
        <a:ea typeface="+mj-ea"/>
        <a:cs typeface="+mj-cs"/>
        <a:sym typeface="Tw Cen MT"/>
      </a:defRPr>
    </a:lvl6pPr>
    <a:lvl7pPr indent="1371600" latinLnBrk="0">
      <a:defRPr sz="1200">
        <a:latin typeface="+mj-lt"/>
        <a:ea typeface="+mj-ea"/>
        <a:cs typeface="+mj-cs"/>
        <a:sym typeface="Tw Cen MT"/>
      </a:defRPr>
    </a:lvl7pPr>
    <a:lvl8pPr indent="1600200" latinLnBrk="0">
      <a:defRPr sz="1200">
        <a:latin typeface="+mj-lt"/>
        <a:ea typeface="+mj-ea"/>
        <a:cs typeface="+mj-cs"/>
        <a:sym typeface="Tw Cen MT"/>
      </a:defRPr>
    </a:lvl8pPr>
    <a:lvl9pPr indent="1828800" latinLnBrk="0">
      <a:defRPr sz="1200">
        <a:latin typeface="+mj-lt"/>
        <a:ea typeface="+mj-ea"/>
        <a:cs typeface="+mj-cs"/>
        <a:sym typeface="Tw Cen MT"/>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bg>
      <p:bgPr>
        <a:solidFill>
          <a:srgbClr val="775F55"/>
        </a:solidFill>
      </p:bgPr>
    </p:bg>
    <p:spTree>
      <p:nvGrpSpPr>
        <p:cNvPr id="1" name=""/>
        <p:cNvGrpSpPr/>
        <p:nvPr/>
      </p:nvGrpSpPr>
      <p:grpSpPr>
        <a:xfrm>
          <a:off x="0" y="0"/>
          <a:ext cx="0" cy="0"/>
          <a:chOff x="0" y="0"/>
          <a:chExt cx="0" cy="0"/>
        </a:xfrm>
      </p:grpSpPr>
      <p:sp>
        <p:nvSpPr>
          <p:cNvPr id="14" name="Rectangle 6"/>
          <p:cNvSpPr/>
          <p:nvPr/>
        </p:nvSpPr>
        <p:spPr>
          <a:xfrm>
            <a:off x="0" y="5971032"/>
            <a:ext cx="9144000" cy="886968"/>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5" name="Rectangle 9"/>
          <p:cNvSpPr/>
          <p:nvPr/>
        </p:nvSpPr>
        <p:spPr>
          <a:xfrm>
            <a:off x="-9144" y="6053328"/>
            <a:ext cx="2249424" cy="713233"/>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16" name="Rectangle 10"/>
          <p:cNvSpPr/>
          <p:nvPr/>
        </p:nvSpPr>
        <p:spPr>
          <a:xfrm>
            <a:off x="2359151" y="6044184"/>
            <a:ext cx="6784849" cy="713233"/>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7" name="Titeltext"/>
          <p:cNvSpPr txBox="1"/>
          <p:nvPr>
            <p:ph type="title"/>
          </p:nvPr>
        </p:nvSpPr>
        <p:spPr>
          <a:xfrm>
            <a:off x="2362200" y="4038600"/>
            <a:ext cx="6477000" cy="1828800"/>
          </a:xfrm>
          <a:prstGeom prst="rect">
            <a:avLst/>
          </a:prstGeom>
        </p:spPr>
        <p:txBody>
          <a:bodyPr anchor="b"/>
          <a:lstStyle>
            <a:lvl1pPr>
              <a:defRPr cap="all">
                <a:solidFill>
                  <a:srgbClr val="EBDDC3"/>
                </a:solidFill>
              </a:defRPr>
            </a:lvl1pPr>
          </a:lstStyle>
          <a:p>
            <a:pPr/>
            <a:r>
              <a:t>Titeltext</a:t>
            </a:r>
          </a:p>
        </p:txBody>
      </p:sp>
      <p:sp>
        <p:nvSpPr>
          <p:cNvPr id="18" name="Textebene 1…"/>
          <p:cNvSpPr txBox="1"/>
          <p:nvPr>
            <p:ph type="body" sz="quarter" idx="1"/>
          </p:nvPr>
        </p:nvSpPr>
        <p:spPr>
          <a:xfrm>
            <a:off x="2362200" y="6050036"/>
            <a:ext cx="6705600" cy="685801"/>
          </a:xfrm>
          <a:prstGeom prst="rect">
            <a:avLst/>
          </a:prstGeom>
        </p:spPr>
        <p:txBody>
          <a:bodyPr anchor="ctr"/>
          <a:lstStyle>
            <a:lvl1pPr marL="0" indent="0">
              <a:buClrTx/>
              <a:buSzTx/>
              <a:buNone/>
              <a:defRPr sz="2600">
                <a:solidFill>
                  <a:srgbClr val="FFFFFF"/>
                </a:solidFill>
              </a:defRPr>
            </a:lvl1pPr>
            <a:lvl2pPr marL="0" indent="457200">
              <a:buClrTx/>
              <a:buSzTx/>
              <a:buNone/>
              <a:defRPr sz="2600">
                <a:solidFill>
                  <a:srgbClr val="FFFFFF"/>
                </a:solidFill>
              </a:defRPr>
            </a:lvl2pPr>
            <a:lvl3pPr marL="0" indent="914400">
              <a:buClrTx/>
              <a:buSzTx/>
              <a:buNone/>
              <a:defRPr sz="2600">
                <a:solidFill>
                  <a:srgbClr val="FFFFFF"/>
                </a:solidFill>
              </a:defRPr>
            </a:lvl3pPr>
            <a:lvl4pPr marL="0" indent="1371600">
              <a:buClrTx/>
              <a:buSzTx/>
              <a:buNone/>
              <a:defRPr sz="2600">
                <a:solidFill>
                  <a:srgbClr val="FFFFFF"/>
                </a:solidFill>
              </a:defRPr>
            </a:lvl4pPr>
            <a:lvl5pPr marL="0" indent="1828800">
              <a:buClrTx/>
              <a:buSzTx/>
              <a:buNone/>
              <a:defRPr sz="2600">
                <a:solidFill>
                  <a:srgbClr val="FFFFFF"/>
                </a:solidFill>
              </a:defRPr>
            </a:lvl5pPr>
          </a:lstStyle>
          <a:p>
            <a:pPr/>
            <a:r>
              <a:t>Textebene 1</a:t>
            </a:r>
          </a:p>
          <a:p>
            <a:pPr lvl="1"/>
            <a:r>
              <a:t>Textebene 2</a:t>
            </a:r>
          </a:p>
          <a:p>
            <a:pPr lvl="2"/>
            <a:r>
              <a:t>Textebene 3</a:t>
            </a:r>
          </a:p>
          <a:p>
            <a:pPr lvl="3"/>
            <a:r>
              <a:t>Textebene 4</a:t>
            </a:r>
          </a:p>
          <a:p>
            <a:pPr lvl="4"/>
            <a:r>
              <a:t>Textebene 5</a:t>
            </a:r>
          </a:p>
        </p:txBody>
      </p:sp>
      <p:sp>
        <p:nvSpPr>
          <p:cNvPr id="19" name="Foliennummer"/>
          <p:cNvSpPr txBox="1"/>
          <p:nvPr>
            <p:ph type="sldNum" sz="quarter" idx="2"/>
          </p:nvPr>
        </p:nvSpPr>
        <p:spPr>
          <a:xfrm>
            <a:off x="8273660" y="278129"/>
            <a:ext cx="292880" cy="281941"/>
          </a:xfrm>
          <a:prstGeom prst="rect">
            <a:avLst/>
          </a:prstGeom>
        </p:spPr>
        <p:txBody>
          <a:bodyPr/>
          <a:lstStyle>
            <a:lvl1pPr>
              <a:defRPr>
                <a:solidFill>
                  <a:srgbClr val="EBDDC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105" name="Titeltext"/>
          <p:cNvSpPr txBox="1"/>
          <p:nvPr>
            <p:ph type="title"/>
          </p:nvPr>
        </p:nvSpPr>
        <p:spPr>
          <a:xfrm>
            <a:off x="609600" y="228600"/>
            <a:ext cx="8153400" cy="990600"/>
          </a:xfrm>
          <a:prstGeom prst="rect">
            <a:avLst/>
          </a:prstGeom>
        </p:spPr>
        <p:txBody>
          <a:bodyPr/>
          <a:lstStyle/>
          <a:p>
            <a:pPr/>
            <a:r>
              <a:t>Titeltext</a:t>
            </a:r>
          </a:p>
        </p:txBody>
      </p:sp>
      <p:sp>
        <p:nvSpPr>
          <p:cNvPr id="106" name="Textebene 1…"/>
          <p:cNvSpPr txBox="1"/>
          <p:nvPr>
            <p:ph type="body" idx="1"/>
          </p:nvPr>
        </p:nvSpPr>
        <p:spPr>
          <a:xfrm>
            <a:off x="612648" y="1600200"/>
            <a:ext cx="8153401" cy="4526280"/>
          </a:xfrm>
          <a:prstGeom prst="rect">
            <a:avLst/>
          </a:prstGeom>
        </p:spPr>
        <p:txBody>
          <a:bodyPr/>
          <a:lstStyle/>
          <a:p>
            <a:pPr/>
            <a:r>
              <a:t>Textebene 1</a:t>
            </a:r>
          </a:p>
          <a:p>
            <a:pPr lvl="1"/>
            <a:r>
              <a:t>Textebene 2</a:t>
            </a:r>
          </a:p>
          <a:p>
            <a:pPr lvl="2"/>
            <a:r>
              <a:t>Textebene 3</a:t>
            </a:r>
          </a:p>
          <a:p>
            <a:pPr lvl="3"/>
            <a:r>
              <a:t>Textebene 4</a:t>
            </a:r>
          </a:p>
          <a:p>
            <a:pPr lvl="4"/>
            <a:r>
              <a:t>Textebene 5</a:t>
            </a:r>
          </a:p>
        </p:txBody>
      </p:sp>
      <p:sp>
        <p:nvSpPr>
          <p:cNvPr id="107"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 Title and Text">
    <p:spTree>
      <p:nvGrpSpPr>
        <p:cNvPr id="1" name=""/>
        <p:cNvGrpSpPr/>
        <p:nvPr/>
      </p:nvGrpSpPr>
      <p:grpSpPr>
        <a:xfrm>
          <a:off x="0" y="0"/>
          <a:ext cx="0" cy="0"/>
          <a:chOff x="0" y="0"/>
          <a:chExt cx="0" cy="0"/>
        </a:xfrm>
      </p:grpSpPr>
      <p:sp>
        <p:nvSpPr>
          <p:cNvPr id="114" name="Titeltext"/>
          <p:cNvSpPr txBox="1"/>
          <p:nvPr>
            <p:ph type="title"/>
          </p:nvPr>
        </p:nvSpPr>
        <p:spPr>
          <a:xfrm>
            <a:off x="6553200" y="609600"/>
            <a:ext cx="2057400" cy="5516563"/>
          </a:xfrm>
          <a:prstGeom prst="rect">
            <a:avLst/>
          </a:prstGeom>
        </p:spPr>
        <p:txBody>
          <a:bodyPr/>
          <a:lstStyle/>
          <a:p>
            <a:pPr/>
            <a:r>
              <a:t>Titeltext</a:t>
            </a:r>
          </a:p>
        </p:txBody>
      </p:sp>
      <p:sp>
        <p:nvSpPr>
          <p:cNvPr id="115" name="Textebene 1…"/>
          <p:cNvSpPr txBox="1"/>
          <p:nvPr>
            <p:ph type="body" idx="1"/>
          </p:nvPr>
        </p:nvSpPr>
        <p:spPr>
          <a:xfrm>
            <a:off x="457200" y="609600"/>
            <a:ext cx="5562600" cy="5516565"/>
          </a:xfrm>
          <a:prstGeom prst="rect">
            <a:avLst/>
          </a:prstGeom>
        </p:spPr>
        <p:txBody>
          <a:bodyPr/>
          <a:lstStyle/>
          <a:p>
            <a:pPr/>
            <a:r>
              <a:t>Textebene 1</a:t>
            </a:r>
          </a:p>
          <a:p>
            <a:pPr lvl="1"/>
            <a:r>
              <a:t>Textebene 2</a:t>
            </a:r>
          </a:p>
          <a:p>
            <a:pPr lvl="2"/>
            <a:r>
              <a:t>Textebene 3</a:t>
            </a:r>
          </a:p>
          <a:p>
            <a:pPr lvl="3"/>
            <a:r>
              <a:t>Textebene 4</a:t>
            </a:r>
          </a:p>
          <a:p>
            <a:pPr lvl="4"/>
            <a:r>
              <a:t>Textebene 5</a:t>
            </a:r>
          </a:p>
        </p:txBody>
      </p:sp>
      <p:sp>
        <p:nvSpPr>
          <p:cNvPr id="116" name="Rectangle 6"/>
          <p:cNvSpPr/>
          <p:nvPr/>
        </p:nvSpPr>
        <p:spPr>
          <a:xfrm>
            <a:off x="6096317" y="0"/>
            <a:ext cx="320041"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17" name="Rectangle 7"/>
          <p:cNvSpPr/>
          <p:nvPr/>
        </p:nvSpPr>
        <p:spPr>
          <a:xfrm>
            <a:off x="6142037" y="609600"/>
            <a:ext cx="228601" cy="6248400"/>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18" name="Rectangle 8"/>
          <p:cNvSpPr/>
          <p:nvPr/>
        </p:nvSpPr>
        <p:spPr>
          <a:xfrm>
            <a:off x="6142037" y="0"/>
            <a:ext cx="228601" cy="533400"/>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119" name="Foliennummer"/>
          <p:cNvSpPr txBox="1"/>
          <p:nvPr>
            <p:ph type="sldNum" sz="quarter" idx="2"/>
          </p:nvPr>
        </p:nvSpPr>
        <p:spPr>
          <a:xfrm rot="5400000">
            <a:off x="6109898" y="125730"/>
            <a:ext cx="292880" cy="281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6" name="Titeltext"/>
          <p:cNvSpPr txBox="1"/>
          <p:nvPr>
            <p:ph type="title"/>
          </p:nvPr>
        </p:nvSpPr>
        <p:spPr>
          <a:prstGeom prst="rect">
            <a:avLst/>
          </a:prstGeom>
        </p:spPr>
        <p:txBody>
          <a:bodyPr/>
          <a:lstStyle/>
          <a:p>
            <a:pPr/>
            <a:r>
              <a:t>Titeltext</a:t>
            </a:r>
          </a:p>
        </p:txBody>
      </p:sp>
      <p:sp>
        <p:nvSpPr>
          <p:cNvPr id="27" name="Textebene 1…"/>
          <p:cNvSpPr txBox="1"/>
          <p:nvPr>
            <p:ph type="body" idx="1"/>
          </p:nvPr>
        </p:nvSpPr>
        <p:spPr>
          <a:prstGeom prst="rect">
            <a:avLst/>
          </a:prstGeom>
        </p:spPr>
        <p:txBody>
          <a:bodyPr/>
          <a:lstStyle/>
          <a:p>
            <a:pPr/>
            <a:r>
              <a:t>Textebene 1</a:t>
            </a:r>
          </a:p>
          <a:p>
            <a:pPr lvl="1"/>
            <a:r>
              <a:t>Textebene 2</a:t>
            </a:r>
          </a:p>
          <a:p>
            <a:pPr lvl="2"/>
            <a:r>
              <a:t>Textebene 3</a:t>
            </a:r>
          </a:p>
          <a:p>
            <a:pPr lvl="3"/>
            <a:r>
              <a:t>Textebene 4</a:t>
            </a:r>
          </a:p>
          <a:p>
            <a:pPr lvl="4"/>
            <a:r>
              <a:t>Textebene 5</a:t>
            </a:r>
          </a:p>
        </p:txBody>
      </p:sp>
      <p:sp>
        <p:nvSpPr>
          <p:cNvPr id="2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35" name="Textebene 1…"/>
          <p:cNvSpPr txBox="1"/>
          <p:nvPr>
            <p:ph type="body" sz="quarter" idx="1"/>
          </p:nvPr>
        </p:nvSpPr>
        <p:spPr>
          <a:xfrm>
            <a:off x="1371600" y="2743200"/>
            <a:ext cx="7123114" cy="1673225"/>
          </a:xfrm>
          <a:prstGeom prst="rect">
            <a:avLst/>
          </a:prstGeom>
        </p:spPr>
        <p:txBody>
          <a:bodyPr/>
          <a:lstStyle>
            <a:lvl1pPr marL="0" indent="0">
              <a:buClrTx/>
              <a:buSzTx/>
              <a:buNone/>
              <a:defRPr sz="2800">
                <a:solidFill>
                  <a:srgbClr val="775F55"/>
                </a:solidFill>
              </a:defRPr>
            </a:lvl1pPr>
            <a:lvl2pPr marL="0" indent="365760">
              <a:buClrTx/>
              <a:buSzTx/>
              <a:buNone/>
              <a:defRPr sz="2800">
                <a:solidFill>
                  <a:srgbClr val="775F55"/>
                </a:solidFill>
              </a:defRPr>
            </a:lvl2pPr>
            <a:lvl3pPr marL="0" indent="685800">
              <a:buClrTx/>
              <a:buSzTx/>
              <a:buNone/>
              <a:defRPr sz="2800">
                <a:solidFill>
                  <a:srgbClr val="775F55"/>
                </a:solidFill>
              </a:defRPr>
            </a:lvl3pPr>
            <a:lvl4pPr marL="0" indent="1143000">
              <a:buClrTx/>
              <a:buSzTx/>
              <a:buNone/>
              <a:defRPr sz="2800">
                <a:solidFill>
                  <a:srgbClr val="775F55"/>
                </a:solidFill>
              </a:defRPr>
            </a:lvl4pPr>
            <a:lvl5pPr marL="0" indent="1600200">
              <a:buClrTx/>
              <a:buSzTx/>
              <a:buNone/>
              <a:defRPr sz="2800">
                <a:solidFill>
                  <a:srgbClr val="775F55"/>
                </a:solidFill>
              </a:defRPr>
            </a:lvl5pPr>
          </a:lstStyle>
          <a:p>
            <a:pPr/>
            <a:r>
              <a:t>Textebene 1</a:t>
            </a:r>
          </a:p>
          <a:p>
            <a:pPr lvl="1"/>
            <a:r>
              <a:t>Textebene 2</a:t>
            </a:r>
          </a:p>
          <a:p>
            <a:pPr lvl="2"/>
            <a:r>
              <a:t>Textebene 3</a:t>
            </a:r>
          </a:p>
          <a:p>
            <a:pPr lvl="3"/>
            <a:r>
              <a:t>Textebene 4</a:t>
            </a:r>
          </a:p>
          <a:p>
            <a:pPr lvl="4"/>
            <a:r>
              <a:t>Textebene 5</a:t>
            </a:r>
          </a:p>
        </p:txBody>
      </p:sp>
      <p:sp>
        <p:nvSpPr>
          <p:cNvPr id="36" name="Rectangle 6"/>
          <p:cNvSpPr/>
          <p:nvPr/>
        </p:nvSpPr>
        <p:spPr>
          <a:xfrm>
            <a:off x="0" y="1524000"/>
            <a:ext cx="9144000" cy="1143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7" name="Rectangle 7"/>
          <p:cNvSpPr/>
          <p:nvPr/>
        </p:nvSpPr>
        <p:spPr>
          <a:xfrm>
            <a:off x="0" y="1600200"/>
            <a:ext cx="1295400" cy="990600"/>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38" name="Rectangle 8"/>
          <p:cNvSpPr/>
          <p:nvPr/>
        </p:nvSpPr>
        <p:spPr>
          <a:xfrm>
            <a:off x="1371600" y="1600200"/>
            <a:ext cx="7772400" cy="990600"/>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39" name="Titeltext"/>
          <p:cNvSpPr txBox="1"/>
          <p:nvPr>
            <p:ph type="title"/>
          </p:nvPr>
        </p:nvSpPr>
        <p:spPr>
          <a:xfrm>
            <a:off x="1371600" y="1600200"/>
            <a:ext cx="7620000" cy="990600"/>
          </a:xfrm>
          <a:prstGeom prst="rect">
            <a:avLst/>
          </a:prstGeom>
        </p:spPr>
        <p:txBody>
          <a:bodyPr/>
          <a:lstStyle>
            <a:lvl1pPr>
              <a:defRPr>
                <a:solidFill>
                  <a:srgbClr val="FFFFFF"/>
                </a:solidFill>
              </a:defRPr>
            </a:lvl1pPr>
          </a:lstStyle>
          <a:p>
            <a:pPr/>
            <a:r>
              <a:t>Titeltext</a:t>
            </a:r>
          </a:p>
        </p:txBody>
      </p:sp>
      <p:sp>
        <p:nvSpPr>
          <p:cNvPr id="40" name="Foliennummer"/>
          <p:cNvSpPr txBox="1"/>
          <p:nvPr>
            <p:ph type="sldNum" sz="quarter" idx="2"/>
          </p:nvPr>
        </p:nvSpPr>
        <p:spPr>
          <a:xfrm>
            <a:off x="433853" y="1886268"/>
            <a:ext cx="427694" cy="434341"/>
          </a:xfrm>
          <a:prstGeom prst="rect">
            <a:avLst/>
          </a:prstGeom>
        </p:spPr>
        <p:txBody>
          <a:bodyPr>
            <a:spAutoFit/>
          </a:bodyPr>
          <a:lstStyle>
            <a:lvl1pPr>
              <a:defRPr sz="2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7" name="Titeltext"/>
          <p:cNvSpPr txBox="1"/>
          <p:nvPr>
            <p:ph type="title"/>
          </p:nvPr>
        </p:nvSpPr>
        <p:spPr>
          <a:xfrm>
            <a:off x="609600" y="228600"/>
            <a:ext cx="8153400" cy="990600"/>
          </a:xfrm>
          <a:prstGeom prst="rect">
            <a:avLst/>
          </a:prstGeom>
        </p:spPr>
        <p:txBody>
          <a:bodyPr/>
          <a:lstStyle/>
          <a:p>
            <a:pPr/>
            <a:r>
              <a:t>Titeltext</a:t>
            </a:r>
          </a:p>
        </p:txBody>
      </p:sp>
      <p:sp>
        <p:nvSpPr>
          <p:cNvPr id="48" name="Textebene 1…"/>
          <p:cNvSpPr txBox="1"/>
          <p:nvPr>
            <p:ph type="body" sz="half" idx="1"/>
          </p:nvPr>
        </p:nvSpPr>
        <p:spPr>
          <a:xfrm>
            <a:off x="609600" y="1589567"/>
            <a:ext cx="3886200" cy="4572001"/>
          </a:xfrm>
          <a:prstGeom prst="rect">
            <a:avLst/>
          </a:prstGeom>
        </p:spPr>
        <p:txBody>
          <a:bodyPr/>
          <a:lstStyle/>
          <a:p>
            <a:pPr/>
            <a:r>
              <a:t>Textebene 1</a:t>
            </a:r>
          </a:p>
          <a:p>
            <a:pPr lvl="1"/>
            <a:r>
              <a:t>Textebene 2</a:t>
            </a:r>
          </a:p>
          <a:p>
            <a:pPr lvl="2"/>
            <a:r>
              <a:t>Textebene 3</a:t>
            </a:r>
          </a:p>
          <a:p>
            <a:pPr lvl="3"/>
            <a:r>
              <a:t>Textebene 4</a:t>
            </a:r>
          </a:p>
          <a:p>
            <a:pPr lvl="4"/>
            <a:r>
              <a:t>Textebene 5</a:t>
            </a:r>
          </a:p>
        </p:txBody>
      </p:sp>
      <p:sp>
        <p:nvSpPr>
          <p:cNvPr id="49"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6" name="Titeltext"/>
          <p:cNvSpPr txBox="1"/>
          <p:nvPr>
            <p:ph type="title"/>
          </p:nvPr>
        </p:nvSpPr>
        <p:spPr>
          <a:xfrm>
            <a:off x="533400" y="273050"/>
            <a:ext cx="8153400" cy="869950"/>
          </a:xfrm>
          <a:prstGeom prst="rect">
            <a:avLst/>
          </a:prstGeom>
        </p:spPr>
        <p:txBody>
          <a:bodyPr/>
          <a:lstStyle/>
          <a:p>
            <a:pPr/>
            <a:r>
              <a:t>Titeltext</a:t>
            </a:r>
          </a:p>
        </p:txBody>
      </p:sp>
      <p:sp>
        <p:nvSpPr>
          <p:cNvPr id="57" name="Textebene 1…"/>
          <p:cNvSpPr txBox="1"/>
          <p:nvPr>
            <p:ph type="body" sz="half" idx="1"/>
          </p:nvPr>
        </p:nvSpPr>
        <p:spPr>
          <a:xfrm>
            <a:off x="609600" y="2438400"/>
            <a:ext cx="3886200" cy="3581400"/>
          </a:xfrm>
          <a:prstGeom prst="rect">
            <a:avLst/>
          </a:prstGeom>
        </p:spPr>
        <p:txBody>
          <a:bodyPr/>
          <a:lstStyle/>
          <a:p>
            <a:pPr/>
            <a:r>
              <a:t>Textebene 1</a:t>
            </a:r>
          </a:p>
          <a:p>
            <a:pPr lvl="1"/>
            <a:r>
              <a:t>Textebene 2</a:t>
            </a:r>
          </a:p>
          <a:p>
            <a:pPr lvl="2"/>
            <a:r>
              <a:t>Textebene 3</a:t>
            </a:r>
          </a:p>
          <a:p>
            <a:pPr lvl="3"/>
            <a:r>
              <a:t>Textebene 4</a:t>
            </a:r>
          </a:p>
          <a:p>
            <a:pPr lvl="4"/>
            <a:r>
              <a:t>Textebene 5</a:t>
            </a:r>
          </a:p>
        </p:txBody>
      </p:sp>
      <p:sp>
        <p:nvSpPr>
          <p:cNvPr id="58" name="Text Placeholder 15"/>
          <p:cNvSpPr/>
          <p:nvPr>
            <p:ph type="body" sz="quarter" idx="13"/>
          </p:nvPr>
        </p:nvSpPr>
        <p:spPr>
          <a:xfrm>
            <a:off x="609600" y="1752600"/>
            <a:ext cx="3886200" cy="640081"/>
          </a:xfrm>
          <a:prstGeom prst="rect">
            <a:avLst/>
          </a:prstGeom>
          <a:solidFill>
            <a:schemeClr val="accent2"/>
          </a:solidFill>
        </p:spPr>
        <p:txBody>
          <a:bodyPr anchor="ctr"/>
          <a:lstStyle/>
          <a:p>
            <a:pPr marL="0" indent="0">
              <a:buClrTx/>
              <a:buSzTx/>
              <a:buNone/>
              <a:defRPr b="1" sz="2000">
                <a:solidFill>
                  <a:srgbClr val="FFFFFF"/>
                </a:solidFill>
              </a:defRPr>
            </a:pPr>
          </a:p>
        </p:txBody>
      </p:sp>
      <p:sp>
        <p:nvSpPr>
          <p:cNvPr id="59" name="Text Placeholder 14"/>
          <p:cNvSpPr/>
          <p:nvPr>
            <p:ph type="body" sz="quarter" idx="14"/>
          </p:nvPr>
        </p:nvSpPr>
        <p:spPr>
          <a:xfrm>
            <a:off x="4800600" y="1752600"/>
            <a:ext cx="3886200" cy="640081"/>
          </a:xfrm>
          <a:prstGeom prst="rect">
            <a:avLst/>
          </a:prstGeom>
          <a:solidFill>
            <a:schemeClr val="accent4"/>
          </a:solidFill>
        </p:spPr>
        <p:txBody>
          <a:bodyPr anchor="ctr"/>
          <a:lstStyle/>
          <a:p>
            <a:pPr marL="0" indent="0">
              <a:buClrTx/>
              <a:buSzTx/>
              <a:buNone/>
              <a:defRPr b="1" sz="2000">
                <a:solidFill>
                  <a:srgbClr val="FFFFFF"/>
                </a:solidFill>
              </a:defRPr>
            </a:pPr>
          </a:p>
        </p:txBody>
      </p:sp>
      <p:sp>
        <p:nvSpPr>
          <p:cNvPr id="60"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7" name="Titeltext"/>
          <p:cNvSpPr txBox="1"/>
          <p:nvPr>
            <p:ph type="title"/>
          </p:nvPr>
        </p:nvSpPr>
        <p:spPr>
          <a:xfrm>
            <a:off x="609600" y="228600"/>
            <a:ext cx="8153400" cy="990600"/>
          </a:xfrm>
          <a:prstGeom prst="rect">
            <a:avLst/>
          </a:prstGeom>
        </p:spPr>
        <p:txBody>
          <a:bodyPr/>
          <a:lstStyle/>
          <a:p>
            <a:pPr/>
            <a:r>
              <a:t>Titeltext</a:t>
            </a:r>
          </a:p>
        </p:txBody>
      </p:sp>
      <p:sp>
        <p:nvSpPr>
          <p:cNvPr id="6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75" name="Foliennummer"/>
          <p:cNvSpPr txBox="1"/>
          <p:nvPr>
            <p:ph type="sldNum" sz="quarter" idx="2"/>
          </p:nvPr>
        </p:nvSpPr>
        <p:spPr>
          <a:xfrm>
            <a:off x="120260" y="6297929"/>
            <a:ext cx="292880" cy="281941"/>
          </a:xfrm>
          <a:prstGeom prst="rect">
            <a:avLst/>
          </a:prstGeom>
        </p:spPr>
        <p:txBody>
          <a:bodyPr/>
          <a:lstStyle>
            <a:lvl1pPr>
              <a:defRPr>
                <a:solidFill>
                  <a:srgbClr val="775F5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82" name="Titeltext"/>
          <p:cNvSpPr txBox="1"/>
          <p:nvPr>
            <p:ph type="title"/>
          </p:nvPr>
        </p:nvSpPr>
        <p:spPr>
          <a:xfrm>
            <a:off x="609600" y="273050"/>
            <a:ext cx="8077200" cy="869950"/>
          </a:xfrm>
          <a:prstGeom prst="rect">
            <a:avLst/>
          </a:prstGeom>
        </p:spPr>
        <p:txBody>
          <a:bodyPr/>
          <a:lstStyle/>
          <a:p>
            <a:pPr/>
            <a:r>
              <a:t>Titeltext</a:t>
            </a:r>
          </a:p>
        </p:txBody>
      </p:sp>
      <p:sp>
        <p:nvSpPr>
          <p:cNvPr id="83" name="Textebene 1…"/>
          <p:cNvSpPr txBox="1"/>
          <p:nvPr>
            <p:ph type="body" sz="quarter" idx="1"/>
          </p:nvPr>
        </p:nvSpPr>
        <p:spPr>
          <a:xfrm>
            <a:off x="609600" y="1752600"/>
            <a:ext cx="1600200" cy="4343400"/>
          </a:xfrm>
          <a:prstGeom prst="rect">
            <a:avLst/>
          </a:prstGeom>
          <a:solidFill>
            <a:schemeClr val="accent2"/>
          </a:solidFill>
          <a:ln w="50800" cap="sq">
            <a:solidFill>
              <a:schemeClr val="accent2"/>
            </a:solidFill>
            <a:miter lim="800000"/>
          </a:ln>
        </p:spPr>
        <p:txBody>
          <a:bodyPr lIns="91439" tIns="91439" rIns="91439" bIns="91439"/>
          <a:lstStyle>
            <a:lvl1pPr marL="0" indent="0">
              <a:spcBef>
                <a:spcPts val="1000"/>
              </a:spcBef>
              <a:buClrTx/>
              <a:buSzTx/>
              <a:buNone/>
              <a:defRPr sz="1800">
                <a:solidFill>
                  <a:srgbClr val="FFFFFF"/>
                </a:solidFill>
              </a:defRPr>
            </a:lvl1pPr>
            <a:lvl2pPr marL="0" indent="365760">
              <a:spcBef>
                <a:spcPts val="1000"/>
              </a:spcBef>
              <a:buClrTx/>
              <a:buSzTx/>
              <a:buNone/>
              <a:defRPr sz="1800">
                <a:solidFill>
                  <a:srgbClr val="FFFFFF"/>
                </a:solidFill>
              </a:defRPr>
            </a:lvl2pPr>
            <a:lvl3pPr marL="0" indent="685800">
              <a:spcBef>
                <a:spcPts val="1000"/>
              </a:spcBef>
              <a:buClrTx/>
              <a:buSzTx/>
              <a:buNone/>
              <a:defRPr sz="1800">
                <a:solidFill>
                  <a:srgbClr val="FFFFFF"/>
                </a:solidFill>
              </a:defRPr>
            </a:lvl3pPr>
            <a:lvl4pPr marL="0" indent="1143000">
              <a:spcBef>
                <a:spcPts val="1000"/>
              </a:spcBef>
              <a:buClrTx/>
              <a:buSzTx/>
              <a:buNone/>
              <a:defRPr sz="1800">
                <a:solidFill>
                  <a:srgbClr val="FFFFFF"/>
                </a:solidFill>
              </a:defRPr>
            </a:lvl4pPr>
            <a:lvl5pPr marL="0" indent="1600200">
              <a:spcBef>
                <a:spcPts val="1000"/>
              </a:spcBef>
              <a:buClrTx/>
              <a:buSzTx/>
              <a:buNone/>
              <a:defRPr sz="1800">
                <a:solidFill>
                  <a:srgbClr val="FFFFFF"/>
                </a:solidFill>
              </a:defRPr>
            </a:lvl5pPr>
          </a:lstStyle>
          <a:p>
            <a:pPr/>
            <a:r>
              <a:t>Textebene 1</a:t>
            </a:r>
          </a:p>
          <a:p>
            <a:pPr lvl="1"/>
            <a:r>
              <a:t>Textebene 2</a:t>
            </a:r>
          </a:p>
          <a:p>
            <a:pPr lvl="2"/>
            <a:r>
              <a:t>Textebene 3</a:t>
            </a:r>
          </a:p>
          <a:p>
            <a:pPr lvl="3"/>
            <a:r>
              <a:t>Textebene 4</a:t>
            </a:r>
          </a:p>
          <a:p>
            <a:pPr lvl="4"/>
            <a:r>
              <a:t>Textebene 5</a:t>
            </a:r>
          </a:p>
        </p:txBody>
      </p:sp>
      <p:sp>
        <p:nvSpPr>
          <p:cNvPr id="84"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91" name="Textebene 1…"/>
          <p:cNvSpPr txBox="1"/>
          <p:nvPr>
            <p:ph type="body" sz="quarter" idx="1"/>
          </p:nvPr>
        </p:nvSpPr>
        <p:spPr>
          <a:xfrm>
            <a:off x="1600200" y="5486400"/>
            <a:ext cx="7315200" cy="685800"/>
          </a:xfrm>
          <a:prstGeom prst="rect">
            <a:avLst/>
          </a:prstGeom>
        </p:spPr>
        <p:txBody>
          <a:bodyPr/>
          <a:lstStyle>
            <a:lvl1pPr marL="0" indent="0">
              <a:buClrTx/>
              <a:buSzTx/>
              <a:buNone/>
              <a:defRPr sz="1700"/>
            </a:lvl1pPr>
            <a:lvl2pPr marL="0" indent="365760">
              <a:buClrTx/>
              <a:buSzTx/>
              <a:buNone/>
              <a:defRPr sz="1700"/>
            </a:lvl2pPr>
            <a:lvl3pPr marL="0" indent="685800">
              <a:buClrTx/>
              <a:buSzTx/>
              <a:buNone/>
              <a:defRPr sz="1700"/>
            </a:lvl3pPr>
            <a:lvl4pPr marL="0" indent="1143000">
              <a:buClrTx/>
              <a:buSzTx/>
              <a:buNone/>
              <a:defRPr sz="1700"/>
            </a:lvl4pPr>
            <a:lvl5pPr marL="0" indent="1600200">
              <a:buClrTx/>
              <a:buSzTx/>
              <a:buNone/>
              <a:defRPr sz="1700"/>
            </a:lvl5pPr>
          </a:lstStyle>
          <a:p>
            <a:pPr/>
            <a:r>
              <a:t>Textebene 1</a:t>
            </a:r>
          </a:p>
          <a:p>
            <a:pPr lvl="1"/>
            <a:r>
              <a:t>Textebene 2</a:t>
            </a:r>
          </a:p>
          <a:p>
            <a:pPr lvl="2"/>
            <a:r>
              <a:t>Textebene 3</a:t>
            </a:r>
          </a:p>
          <a:p>
            <a:pPr lvl="3"/>
            <a:r>
              <a:t>Textebene 4</a:t>
            </a:r>
          </a:p>
          <a:p>
            <a:pPr lvl="4"/>
            <a:r>
              <a:t>Textebene 5</a:t>
            </a:r>
          </a:p>
        </p:txBody>
      </p:sp>
      <p:sp>
        <p:nvSpPr>
          <p:cNvPr id="92" name="Rectangle 7"/>
          <p:cNvSpPr/>
          <p:nvPr/>
        </p:nvSpPr>
        <p:spPr>
          <a:xfrm>
            <a:off x="-9145" y="4572000"/>
            <a:ext cx="9144001" cy="886967"/>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93" name="Rectangle 8"/>
          <p:cNvSpPr/>
          <p:nvPr/>
        </p:nvSpPr>
        <p:spPr>
          <a:xfrm>
            <a:off x="-9145" y="4663440"/>
            <a:ext cx="1463042" cy="713233"/>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94" name="Rectangle 9"/>
          <p:cNvSpPr/>
          <p:nvPr/>
        </p:nvSpPr>
        <p:spPr>
          <a:xfrm>
            <a:off x="1545336" y="4654296"/>
            <a:ext cx="7598665" cy="713233"/>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95" name="Titeltext"/>
          <p:cNvSpPr txBox="1"/>
          <p:nvPr>
            <p:ph type="title"/>
          </p:nvPr>
        </p:nvSpPr>
        <p:spPr>
          <a:xfrm>
            <a:off x="1600200" y="4648200"/>
            <a:ext cx="7315200" cy="685800"/>
          </a:xfrm>
          <a:prstGeom prst="rect">
            <a:avLst/>
          </a:prstGeom>
        </p:spPr>
        <p:txBody>
          <a:bodyPr/>
          <a:lstStyle>
            <a:lvl1pPr>
              <a:defRPr sz="2800">
                <a:solidFill>
                  <a:srgbClr val="FFFFFF"/>
                </a:solidFill>
              </a:defRPr>
            </a:lvl1pPr>
          </a:lstStyle>
          <a:p>
            <a:pPr/>
            <a:r>
              <a:t>Titeltext</a:t>
            </a:r>
          </a:p>
        </p:txBody>
      </p:sp>
      <p:sp>
        <p:nvSpPr>
          <p:cNvPr id="96" name="Rectangle 10"/>
          <p:cNvSpPr/>
          <p:nvPr/>
        </p:nvSpPr>
        <p:spPr>
          <a:xfrm>
            <a:off x="1447800" y="0"/>
            <a:ext cx="100585" cy="686714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97" name="Picture Placeholder 2"/>
          <p:cNvSpPr/>
          <p:nvPr>
            <p:ph type="pic" idx="13"/>
          </p:nvPr>
        </p:nvSpPr>
        <p:spPr>
          <a:xfrm>
            <a:off x="1560575" y="0"/>
            <a:ext cx="7583425" cy="4568953"/>
          </a:xfrm>
          <a:prstGeom prst="rect">
            <a:avLst/>
          </a:prstGeom>
        </p:spPr>
        <p:txBody>
          <a:bodyPr lIns="91439" rIns="91439">
            <a:noAutofit/>
          </a:bodyPr>
          <a:lstStyle/>
          <a:p>
            <a:pPr/>
          </a:p>
        </p:txBody>
      </p:sp>
      <p:sp>
        <p:nvSpPr>
          <p:cNvPr id="98" name="Foliennummer"/>
          <p:cNvSpPr txBox="1"/>
          <p:nvPr>
            <p:ph type="sldNum" sz="quarter" idx="2"/>
          </p:nvPr>
        </p:nvSpPr>
        <p:spPr>
          <a:xfrm>
            <a:off x="483091" y="4756467"/>
            <a:ext cx="481618" cy="485141"/>
          </a:xfrm>
          <a:prstGeom prst="rect">
            <a:avLst/>
          </a:prstGeom>
        </p:spPr>
        <p:txBody>
          <a:bodyPr/>
          <a:lstStyle>
            <a:lvl1pPr>
              <a:defRPr sz="2800"/>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0" y="1234439"/>
            <a:ext cx="9144000" cy="32004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 name="Rectangle 7"/>
          <p:cNvSpPr/>
          <p:nvPr/>
        </p:nvSpPr>
        <p:spPr>
          <a:xfrm>
            <a:off x="0" y="1280160"/>
            <a:ext cx="533400" cy="22860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4" name="Rectangle 8"/>
          <p:cNvSpPr/>
          <p:nvPr/>
        </p:nvSpPr>
        <p:spPr>
          <a:xfrm>
            <a:off x="590550" y="1280160"/>
            <a:ext cx="8553450" cy="22860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5" name="Titeltext"/>
          <p:cNvSpPr txBox="1"/>
          <p:nvPr>
            <p:ph type="title"/>
          </p:nvPr>
        </p:nvSpPr>
        <p:spPr>
          <a:xfrm>
            <a:off x="612648" y="228600"/>
            <a:ext cx="8153401" cy="9906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Titeltext</a:t>
            </a:r>
          </a:p>
        </p:txBody>
      </p:sp>
      <p:sp>
        <p:nvSpPr>
          <p:cNvPr id="6" name="Textebene 1…"/>
          <p:cNvSpPr txBox="1"/>
          <p:nvPr>
            <p:ph type="body" idx="1"/>
          </p:nvPr>
        </p:nvSpPr>
        <p:spPr>
          <a:xfrm>
            <a:off x="612648" y="1600200"/>
            <a:ext cx="8153401" cy="4495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Textebene 1</a:t>
            </a:r>
          </a:p>
          <a:p>
            <a:pPr lvl="1"/>
            <a:r>
              <a:t>Textebene 2</a:t>
            </a:r>
          </a:p>
          <a:p>
            <a:pPr lvl="2"/>
            <a:r>
              <a:t>Textebene 3</a:t>
            </a:r>
          </a:p>
          <a:p>
            <a:pPr lvl="3"/>
            <a:r>
              <a:t>Textebene 4</a:t>
            </a:r>
          </a:p>
          <a:p>
            <a:pPr lvl="4"/>
            <a:r>
              <a:t>Textebene 5</a:t>
            </a:r>
          </a:p>
        </p:txBody>
      </p:sp>
      <p:sp>
        <p:nvSpPr>
          <p:cNvPr id="7" name="Foliennummer"/>
          <p:cNvSpPr txBox="1"/>
          <p:nvPr>
            <p:ph type="sldNum" sz="quarter" idx="2"/>
          </p:nvPr>
        </p:nvSpPr>
        <p:spPr>
          <a:xfrm>
            <a:off x="120260" y="1253489"/>
            <a:ext cx="292880" cy="281941"/>
          </a:xfrm>
          <a:prstGeom prst="rect">
            <a:avLst/>
          </a:prstGeom>
          <a:ln w="12700">
            <a:miter lim="400000"/>
          </a:ln>
        </p:spPr>
        <p:txBody>
          <a:bodyPr wrap="none" lIns="45719" rIns="45719" anchor="ctr">
            <a:normAutofit fontScale="100000" lnSpcReduction="0"/>
          </a:bodyPr>
          <a:lstStyle>
            <a:lvl1pPr algn="ctr">
              <a:defRPr b="1" sz="14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775F55"/>
          </a:solidFill>
          <a:uFillTx/>
          <a:latin typeface="+mj-lt"/>
          <a:ea typeface="+mj-ea"/>
          <a:cs typeface="+mj-cs"/>
          <a:sym typeface="Tw Cen MT"/>
        </a:defRPr>
      </a:lvl1pPr>
      <a:lvl2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775F55"/>
          </a:solidFill>
          <a:uFillTx/>
          <a:latin typeface="+mj-lt"/>
          <a:ea typeface="+mj-ea"/>
          <a:cs typeface="+mj-cs"/>
          <a:sym typeface="Tw Cen MT"/>
        </a:defRPr>
      </a:lvl2pPr>
      <a:lvl3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775F55"/>
          </a:solidFill>
          <a:uFillTx/>
          <a:latin typeface="+mj-lt"/>
          <a:ea typeface="+mj-ea"/>
          <a:cs typeface="+mj-cs"/>
          <a:sym typeface="Tw Cen MT"/>
        </a:defRPr>
      </a:lvl3pPr>
      <a:lvl4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775F55"/>
          </a:solidFill>
          <a:uFillTx/>
          <a:latin typeface="+mj-lt"/>
          <a:ea typeface="+mj-ea"/>
          <a:cs typeface="+mj-cs"/>
          <a:sym typeface="Tw Cen MT"/>
        </a:defRPr>
      </a:lvl4pPr>
      <a:lvl5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775F55"/>
          </a:solidFill>
          <a:uFillTx/>
          <a:latin typeface="+mj-lt"/>
          <a:ea typeface="+mj-ea"/>
          <a:cs typeface="+mj-cs"/>
          <a:sym typeface="Tw Cen MT"/>
        </a:defRPr>
      </a:lvl5pPr>
      <a:lvl6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775F55"/>
          </a:solidFill>
          <a:uFillTx/>
          <a:latin typeface="+mj-lt"/>
          <a:ea typeface="+mj-ea"/>
          <a:cs typeface="+mj-cs"/>
          <a:sym typeface="Tw Cen MT"/>
        </a:defRPr>
      </a:lvl6pPr>
      <a:lvl7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775F55"/>
          </a:solidFill>
          <a:uFillTx/>
          <a:latin typeface="+mj-lt"/>
          <a:ea typeface="+mj-ea"/>
          <a:cs typeface="+mj-cs"/>
          <a:sym typeface="Tw Cen MT"/>
        </a:defRPr>
      </a:lvl7pPr>
      <a:lvl8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775F55"/>
          </a:solidFill>
          <a:uFillTx/>
          <a:latin typeface="+mj-lt"/>
          <a:ea typeface="+mj-ea"/>
          <a:cs typeface="+mj-cs"/>
          <a:sym typeface="Tw Cen MT"/>
        </a:defRPr>
      </a:lvl8pPr>
      <a:lvl9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775F55"/>
          </a:solidFill>
          <a:uFillTx/>
          <a:latin typeface="+mj-lt"/>
          <a:ea typeface="+mj-ea"/>
          <a:cs typeface="+mj-cs"/>
          <a:sym typeface="Tw Cen MT"/>
        </a:defRPr>
      </a:lvl9pPr>
    </p:titleStyle>
    <p:bodyStyle>
      <a:lvl1pPr marL="320040" marR="0" indent="-320040" algn="l" defTabSz="914400" rtl="0" latinLnBrk="0">
        <a:lnSpc>
          <a:spcPct val="100000"/>
        </a:lnSpc>
        <a:spcBef>
          <a:spcPts val="700"/>
        </a:spcBef>
        <a:spcAft>
          <a:spcPts val="0"/>
        </a:spcAft>
        <a:buClr>
          <a:schemeClr val="accent2"/>
        </a:buClr>
        <a:buSzPct val="60000"/>
        <a:buFontTx/>
        <a:buChar char="◻"/>
        <a:tabLst/>
        <a:defRPr b="0" baseline="0" cap="none" i="0" spc="0" strike="noStrike" sz="2900" u="none">
          <a:ln>
            <a:noFill/>
          </a:ln>
          <a:solidFill>
            <a:srgbClr val="000000"/>
          </a:solidFill>
          <a:uFillTx/>
          <a:latin typeface="+mj-lt"/>
          <a:ea typeface="+mj-ea"/>
          <a:cs typeface="+mj-cs"/>
          <a:sym typeface="Tw Cen MT"/>
        </a:defRPr>
      </a:lvl1pPr>
      <a:lvl2pPr marL="671732" marR="0" indent="-305972" algn="l" defTabSz="914400" rtl="0" latinLnBrk="0">
        <a:lnSpc>
          <a:spcPct val="100000"/>
        </a:lnSpc>
        <a:spcBef>
          <a:spcPts val="700"/>
        </a:spcBef>
        <a:spcAft>
          <a:spcPts val="0"/>
        </a:spcAft>
        <a:buClr>
          <a:schemeClr val="accent2"/>
        </a:buClr>
        <a:buSzPct val="70000"/>
        <a:buFontTx/>
        <a:buChar char=""/>
        <a:tabLst/>
        <a:defRPr b="0" baseline="0" cap="none" i="0" spc="0" strike="noStrike" sz="2900" u="none">
          <a:ln>
            <a:noFill/>
          </a:ln>
          <a:solidFill>
            <a:srgbClr val="000000"/>
          </a:solidFill>
          <a:uFillTx/>
          <a:latin typeface="+mj-lt"/>
          <a:ea typeface="+mj-ea"/>
          <a:cs typeface="+mj-cs"/>
          <a:sym typeface="Tw Cen MT"/>
        </a:defRPr>
      </a:lvl2pPr>
      <a:lvl3pPr marL="974034" marR="0" indent="-288234" algn="l" defTabSz="914400" rtl="0" latinLnBrk="0">
        <a:lnSpc>
          <a:spcPct val="100000"/>
        </a:lnSpc>
        <a:spcBef>
          <a:spcPts val="700"/>
        </a:spcBef>
        <a:spcAft>
          <a:spcPts val="0"/>
        </a:spcAft>
        <a:buClr>
          <a:schemeClr val="accent2"/>
        </a:buClr>
        <a:buSzPct val="75000"/>
        <a:buFontTx/>
        <a:buChar char="■"/>
        <a:tabLst/>
        <a:defRPr b="0" baseline="0" cap="none" i="0" spc="0" strike="noStrike" sz="2900" u="none">
          <a:ln>
            <a:noFill/>
          </a:ln>
          <a:solidFill>
            <a:srgbClr val="000000"/>
          </a:solidFill>
          <a:uFillTx/>
          <a:latin typeface="+mj-lt"/>
          <a:ea typeface="+mj-ea"/>
          <a:cs typeface="+mj-cs"/>
          <a:sym typeface="Tw Cen MT"/>
        </a:defRPr>
      </a:lvl3pPr>
      <a:lvl4pPr marL="1474469" marR="0" indent="-331469" algn="l" defTabSz="914400" rtl="0" latinLnBrk="0">
        <a:lnSpc>
          <a:spcPct val="100000"/>
        </a:lnSpc>
        <a:spcBef>
          <a:spcPts val="700"/>
        </a:spcBef>
        <a:spcAft>
          <a:spcPts val="0"/>
        </a:spcAft>
        <a:buClr>
          <a:schemeClr val="accent2"/>
        </a:buClr>
        <a:buSzPct val="75000"/>
        <a:buFontTx/>
        <a:buChar char="■"/>
        <a:tabLst/>
        <a:defRPr b="0" baseline="0" cap="none" i="0" spc="0" strike="noStrike" sz="2900" u="none">
          <a:ln>
            <a:noFill/>
          </a:ln>
          <a:solidFill>
            <a:srgbClr val="000000"/>
          </a:solidFill>
          <a:uFillTx/>
          <a:latin typeface="+mj-lt"/>
          <a:ea typeface="+mj-ea"/>
          <a:cs typeface="+mj-cs"/>
          <a:sym typeface="Tw Cen MT"/>
        </a:defRPr>
      </a:lvl4pPr>
      <a:lvl5pPr marL="1931670" marR="0" indent="-331470" algn="l" defTabSz="914400" rtl="0" latinLnBrk="0">
        <a:lnSpc>
          <a:spcPct val="100000"/>
        </a:lnSpc>
        <a:spcBef>
          <a:spcPts val="700"/>
        </a:spcBef>
        <a:spcAft>
          <a:spcPts val="0"/>
        </a:spcAft>
        <a:buClr>
          <a:schemeClr val="accent2"/>
        </a:buClr>
        <a:buSzPct val="65000"/>
        <a:buFontTx/>
        <a:buChar char="■"/>
        <a:tabLst/>
        <a:defRPr b="0" baseline="0" cap="none" i="0" spc="0" strike="noStrike" sz="2900" u="none">
          <a:ln>
            <a:noFill/>
          </a:ln>
          <a:solidFill>
            <a:srgbClr val="000000"/>
          </a:solidFill>
          <a:uFillTx/>
          <a:latin typeface="+mj-lt"/>
          <a:ea typeface="+mj-ea"/>
          <a:cs typeface="+mj-cs"/>
          <a:sym typeface="Tw Cen MT"/>
        </a:defRPr>
      </a:lvl5pPr>
      <a:lvl6pPr marL="2242820" marR="0" indent="-368300" algn="l" defTabSz="914400" rtl="0" latinLnBrk="0">
        <a:lnSpc>
          <a:spcPct val="100000"/>
        </a:lnSpc>
        <a:spcBef>
          <a:spcPts val="700"/>
        </a:spcBef>
        <a:spcAft>
          <a:spcPts val="0"/>
        </a:spcAft>
        <a:buClr>
          <a:schemeClr val="accent2"/>
        </a:buClr>
        <a:buSzPct val="100000"/>
        <a:buFontTx/>
        <a:buChar char="▪"/>
        <a:tabLst/>
        <a:defRPr b="0" baseline="0" cap="none" i="0" spc="0" strike="noStrike" sz="2900" u="none">
          <a:ln>
            <a:noFill/>
          </a:ln>
          <a:solidFill>
            <a:srgbClr val="000000"/>
          </a:solidFill>
          <a:uFillTx/>
          <a:latin typeface="+mj-lt"/>
          <a:ea typeface="+mj-ea"/>
          <a:cs typeface="+mj-cs"/>
          <a:sym typeface="Tw Cen MT"/>
        </a:defRPr>
      </a:lvl6pPr>
      <a:lvl7pPr marL="2517139" marR="0" indent="-368300" algn="l" defTabSz="914400" rtl="0" latinLnBrk="0">
        <a:lnSpc>
          <a:spcPct val="100000"/>
        </a:lnSpc>
        <a:spcBef>
          <a:spcPts val="700"/>
        </a:spcBef>
        <a:spcAft>
          <a:spcPts val="0"/>
        </a:spcAft>
        <a:buClr>
          <a:schemeClr val="accent2"/>
        </a:buClr>
        <a:buSzPct val="100000"/>
        <a:buFontTx/>
        <a:buChar char="▪"/>
        <a:tabLst/>
        <a:defRPr b="0" baseline="0" cap="none" i="0" spc="0" strike="noStrike" sz="2900" u="none">
          <a:ln>
            <a:noFill/>
          </a:ln>
          <a:solidFill>
            <a:srgbClr val="000000"/>
          </a:solidFill>
          <a:uFillTx/>
          <a:latin typeface="+mj-lt"/>
          <a:ea typeface="+mj-ea"/>
          <a:cs typeface="+mj-cs"/>
          <a:sym typeface="Tw Cen MT"/>
        </a:defRPr>
      </a:lvl7pPr>
      <a:lvl8pPr marL="2791460" marR="0" indent="-368300" algn="l" defTabSz="914400" rtl="0" latinLnBrk="0">
        <a:lnSpc>
          <a:spcPct val="100000"/>
        </a:lnSpc>
        <a:spcBef>
          <a:spcPts val="700"/>
        </a:spcBef>
        <a:spcAft>
          <a:spcPts val="0"/>
        </a:spcAft>
        <a:buClr>
          <a:schemeClr val="accent2"/>
        </a:buClr>
        <a:buSzPct val="100000"/>
        <a:buFontTx/>
        <a:buChar char="▪"/>
        <a:tabLst/>
        <a:defRPr b="0" baseline="0" cap="none" i="0" spc="0" strike="noStrike" sz="2900" u="none">
          <a:ln>
            <a:noFill/>
          </a:ln>
          <a:solidFill>
            <a:srgbClr val="000000"/>
          </a:solidFill>
          <a:uFillTx/>
          <a:latin typeface="+mj-lt"/>
          <a:ea typeface="+mj-ea"/>
          <a:cs typeface="+mj-cs"/>
          <a:sym typeface="Tw Cen MT"/>
        </a:defRPr>
      </a:lvl8pPr>
      <a:lvl9pPr marL="3065779" marR="0" indent="-368300" algn="l" defTabSz="914400" rtl="0" latinLnBrk="0">
        <a:lnSpc>
          <a:spcPct val="100000"/>
        </a:lnSpc>
        <a:spcBef>
          <a:spcPts val="700"/>
        </a:spcBef>
        <a:spcAft>
          <a:spcPts val="0"/>
        </a:spcAft>
        <a:buClr>
          <a:schemeClr val="accent2"/>
        </a:buClr>
        <a:buSzPct val="100000"/>
        <a:buFontTx/>
        <a:buChar char="▪"/>
        <a:tabLst/>
        <a:defRPr b="0" baseline="0" cap="none" i="0" spc="0" strike="noStrike" sz="2900" u="none">
          <a:ln>
            <a:noFill/>
          </a:ln>
          <a:solidFill>
            <a:srgbClr val="000000"/>
          </a:solidFill>
          <a:uFillTx/>
          <a:latin typeface="+mj-lt"/>
          <a:ea typeface="+mj-ea"/>
          <a:cs typeface="+mj-cs"/>
          <a:sym typeface="Tw Cen MT"/>
        </a:defRPr>
      </a:lvl9pPr>
    </p:bodyStyle>
    <p:otherStyle>
      <a:lvl1pPr marL="0" marR="0" indent="0" algn="ct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Tw Cen MT"/>
        </a:defRPr>
      </a:lvl1pPr>
      <a:lvl2pPr marL="0" marR="0" indent="457200" algn="ct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Tw Cen MT"/>
        </a:defRPr>
      </a:lvl2pPr>
      <a:lvl3pPr marL="0" marR="0" indent="914400" algn="ct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Tw Cen MT"/>
        </a:defRPr>
      </a:lvl3pPr>
      <a:lvl4pPr marL="0" marR="0" indent="1371600" algn="ct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Tw Cen MT"/>
        </a:defRPr>
      </a:lvl4pPr>
      <a:lvl5pPr marL="0" marR="0" indent="1828800" algn="ct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Tw Cen MT"/>
        </a:defRPr>
      </a:lvl5pPr>
      <a:lvl6pPr marL="0" marR="0" indent="2286000" algn="ct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Tw Cen MT"/>
        </a:defRPr>
      </a:lvl6pPr>
      <a:lvl7pPr marL="0" marR="0" indent="2743200" algn="ct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Tw Cen MT"/>
        </a:defRPr>
      </a:lvl7pPr>
      <a:lvl8pPr marL="0" marR="0" indent="3200400" algn="ct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Tw Cen MT"/>
        </a:defRPr>
      </a:lvl8pPr>
      <a:lvl9pPr marL="0" marR="0" indent="3657600" algn="ct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Tw Cen M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Title 1"/>
          <p:cNvSpPr txBox="1"/>
          <p:nvPr>
            <p:ph type="title"/>
          </p:nvPr>
        </p:nvSpPr>
        <p:spPr>
          <a:prstGeom prst="rect">
            <a:avLst/>
          </a:prstGeom>
        </p:spPr>
        <p:txBody>
          <a:bodyPr/>
          <a:lstStyle>
            <a:lvl1pPr>
              <a:defRPr sz="4000">
                <a:latin typeface="Candara"/>
                <a:ea typeface="Candara"/>
                <a:cs typeface="Candara"/>
                <a:sym typeface="Candara"/>
              </a:defRPr>
            </a:lvl1pPr>
          </a:lstStyle>
          <a:p>
            <a:pPr/>
            <a:r>
              <a:t>Prof. Dr. Sergio Marquina</a:t>
            </a:r>
          </a:p>
        </p:txBody>
      </p:sp>
      <p:graphicFrame>
        <p:nvGraphicFramePr>
          <p:cNvPr id="129" name="Group 98"/>
          <p:cNvGraphicFramePr/>
          <p:nvPr/>
        </p:nvGraphicFramePr>
        <p:xfrm>
          <a:off x="3203848" y="1772816"/>
          <a:ext cx="5472608" cy="39404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736304"/>
                <a:gridCol w="2736304"/>
              </a:tblGrid>
              <a:tr h="411163">
                <a:tc>
                  <a:txBody>
                    <a:bodyPr/>
                    <a:lstStyle/>
                    <a:p>
                      <a:pPr algn="l">
                        <a:spcBef>
                          <a:spcPts val="200"/>
                        </a:spcBef>
                        <a:defRPr sz="1800"/>
                      </a:pPr>
                      <a:r>
                        <a:rPr b="1" sz="1000">
                          <a:latin typeface="Arial"/>
                          <a:ea typeface="Arial"/>
                          <a:cs typeface="Arial"/>
                          <a:sym typeface="Arial"/>
                        </a:rPr>
                        <a:t>Alter</a:t>
                      </a:r>
                    </a:p>
                  </a:txBody>
                  <a:tcPr marL="44450" marR="44450" marT="44450" marB="44450" anchor="t" anchorCtr="0" horzOverflow="overflow">
                    <a:lnL w="12700">
                      <a:miter lim="400000"/>
                    </a:lnL>
                    <a:lnR w="12700">
                      <a:miter lim="400000"/>
                    </a:lnR>
                    <a:lnT w="12700">
                      <a:miter lim="400000"/>
                    </a:lnT>
                    <a:lnB w="12700">
                      <a:solidFill>
                        <a:schemeClr val="accent2"/>
                      </a:solidFill>
                    </a:lnB>
                    <a:noFill/>
                  </a:tcPr>
                </a:tc>
                <a:tc>
                  <a:txBody>
                    <a:bodyPr/>
                    <a:lstStyle/>
                    <a:p>
                      <a:pPr algn="l">
                        <a:spcBef>
                          <a:spcPts val="200"/>
                        </a:spcBef>
                        <a:defRPr sz="1800"/>
                      </a:pPr>
                      <a:r>
                        <a:rPr sz="1000">
                          <a:latin typeface="Arial"/>
                          <a:ea typeface="Arial"/>
                          <a:cs typeface="Arial"/>
                          <a:sym typeface="Arial"/>
                        </a:rPr>
                        <a:t>35</a:t>
                      </a:r>
                    </a:p>
                  </a:txBody>
                  <a:tcPr marL="44450" marR="44450" marT="44450" marB="44450" anchor="t" anchorCtr="0" horzOverflow="overflow">
                    <a:lnL w="12700">
                      <a:miter lim="400000"/>
                    </a:lnL>
                    <a:lnR w="12700">
                      <a:miter lim="400000"/>
                    </a:lnR>
                    <a:lnT w="12700">
                      <a:miter lim="400000"/>
                    </a:lnT>
                    <a:lnB w="12700">
                      <a:solidFill>
                        <a:schemeClr val="accent2"/>
                      </a:solidFill>
                    </a:lnB>
                    <a:noFill/>
                  </a:tcPr>
                </a:tc>
              </a:tr>
              <a:tr h="496888">
                <a:tc>
                  <a:txBody>
                    <a:bodyPr/>
                    <a:lstStyle/>
                    <a:p>
                      <a:pPr algn="l">
                        <a:spcBef>
                          <a:spcPts val="200"/>
                        </a:spcBef>
                        <a:defRPr sz="1800"/>
                      </a:pPr>
                      <a:r>
                        <a:rPr b="1" sz="1000">
                          <a:latin typeface="Arial"/>
                          <a:ea typeface="Arial"/>
                          <a:cs typeface="Arial"/>
                          <a:sym typeface="Arial"/>
                        </a:rPr>
                        <a:t>Bezeichnung</a:t>
                      </a:r>
                    </a:p>
                  </a:txBody>
                  <a:tcPr marL="44450" marR="44450" marT="44450" marB="44450" anchor="t" anchorCtr="0" horzOverflow="overflow">
                    <a:lnL w="12700">
                      <a:miter lim="400000"/>
                    </a:lnL>
                    <a:lnR w="12700">
                      <a:miter lim="400000"/>
                    </a:lnR>
                    <a:lnT w="12700">
                      <a:solidFill>
                        <a:schemeClr val="accent2"/>
                      </a:solidFill>
                    </a:lnT>
                    <a:lnB w="12700">
                      <a:solidFill>
                        <a:schemeClr val="accent2"/>
                      </a:solidFill>
                    </a:lnB>
                    <a:noFill/>
                  </a:tcPr>
                </a:tc>
                <a:tc>
                  <a:txBody>
                    <a:bodyPr/>
                    <a:lstStyle/>
                    <a:p>
                      <a:pPr algn="l">
                        <a:spcBef>
                          <a:spcPts val="200"/>
                        </a:spcBef>
                        <a:defRPr sz="1800"/>
                      </a:pPr>
                      <a:r>
                        <a:rPr sz="1000">
                          <a:latin typeface="Arial"/>
                          <a:ea typeface="Arial"/>
                          <a:cs typeface="Arial"/>
                          <a:sym typeface="Arial"/>
                        </a:rPr>
                        <a:t>Professor der Mathematik an einer Hochschule</a:t>
                      </a:r>
                    </a:p>
                  </a:txBody>
                  <a:tcPr marL="44450" marR="44450" marT="44450" marB="44450" anchor="t" anchorCtr="0" horzOverflow="overflow">
                    <a:lnL w="12700">
                      <a:miter lim="400000"/>
                    </a:lnL>
                    <a:lnR w="12700">
                      <a:miter lim="400000"/>
                    </a:lnR>
                    <a:lnT w="12700">
                      <a:solidFill>
                        <a:schemeClr val="accent2"/>
                      </a:solidFill>
                    </a:lnT>
                    <a:lnB w="12700">
                      <a:solidFill>
                        <a:schemeClr val="accent2"/>
                      </a:solidFill>
                    </a:lnB>
                    <a:noFill/>
                  </a:tcPr>
                </a:tc>
              </a:tr>
              <a:tr h="1324197">
                <a:tc>
                  <a:txBody>
                    <a:bodyPr/>
                    <a:lstStyle/>
                    <a:p>
                      <a:pPr algn="l">
                        <a:spcBef>
                          <a:spcPts val="200"/>
                        </a:spcBef>
                        <a:defRPr sz="1800"/>
                      </a:pPr>
                      <a:r>
                        <a:rPr b="1" sz="1000">
                          <a:latin typeface="Arial"/>
                          <a:ea typeface="Arial"/>
                          <a:cs typeface="Arial"/>
                          <a:sym typeface="Arial"/>
                        </a:rPr>
                        <a:t>Schlüsselaktivitäten</a:t>
                      </a:r>
                    </a:p>
                  </a:txBody>
                  <a:tcPr marL="44450" marR="44450" marT="44450" marB="44450" anchor="t" anchorCtr="0" horzOverflow="overflow">
                    <a:lnL w="12700">
                      <a:miter lim="400000"/>
                    </a:lnL>
                    <a:lnR w="12700">
                      <a:miter lim="400000"/>
                    </a:lnR>
                    <a:lnT w="12700">
                      <a:solidFill>
                        <a:schemeClr val="accent2"/>
                      </a:solidFill>
                    </a:lnT>
                    <a:lnB w="12700">
                      <a:solidFill>
                        <a:schemeClr val="accent2"/>
                      </a:solidFill>
                    </a:lnB>
                    <a:noFill/>
                  </a:tcPr>
                </a:tc>
                <a:tc>
                  <a:txBody>
                    <a:bodyPr/>
                    <a:lstStyle/>
                    <a:p>
                      <a:pPr algn="l">
                        <a:spcBef>
                          <a:spcPts val="200"/>
                        </a:spcBef>
                        <a:buClr>
                          <a:schemeClr val="accent2"/>
                        </a:buClr>
                        <a:buSzPct val="100000"/>
                        <a:buChar char="▪"/>
                        <a:defRPr sz="1000">
                          <a:latin typeface="Arial"/>
                          <a:ea typeface="Arial"/>
                          <a:cs typeface="Arial"/>
                          <a:sym typeface="Arial"/>
                        </a:defRPr>
                      </a:pPr>
                      <a:r>
                        <a:t> Einheimischer der Stadt Regensburg</a:t>
                      </a:r>
                    </a:p>
                    <a:p>
                      <a:pPr algn="l">
                        <a:spcBef>
                          <a:spcPts val="200"/>
                        </a:spcBef>
                        <a:buClr>
                          <a:schemeClr val="accent2"/>
                        </a:buClr>
                        <a:buSzPct val="100000"/>
                        <a:buChar char="▪"/>
                        <a:defRPr sz="1000">
                          <a:latin typeface="Arial"/>
                          <a:ea typeface="Arial"/>
                          <a:cs typeface="Arial"/>
                          <a:sym typeface="Arial"/>
                        </a:defRPr>
                      </a:pPr>
                      <a:r>
                        <a:t> Arbeitet seit 7 Jahren an der Hochschule</a:t>
                      </a:r>
                    </a:p>
                  </a:txBody>
                  <a:tcPr marL="44450" marR="44450" marT="44450" marB="44450" anchor="t" anchorCtr="0" horzOverflow="overflow">
                    <a:lnL w="12700">
                      <a:miter lim="400000"/>
                    </a:lnL>
                    <a:lnR w="12700">
                      <a:miter lim="400000"/>
                    </a:lnR>
                    <a:lnT w="12700">
                      <a:solidFill>
                        <a:schemeClr val="accent2"/>
                      </a:solidFill>
                    </a:lnT>
                    <a:lnB w="12700">
                      <a:solidFill>
                        <a:schemeClr val="accent2"/>
                      </a:solidFill>
                    </a:lnB>
                    <a:noFill/>
                  </a:tcPr>
                </a:tc>
              </a:tr>
              <a:tr h="941388">
                <a:tc>
                  <a:txBody>
                    <a:bodyPr/>
                    <a:lstStyle/>
                    <a:p>
                      <a:pPr algn="l">
                        <a:spcBef>
                          <a:spcPts val="200"/>
                        </a:spcBef>
                        <a:defRPr sz="1800"/>
                      </a:pPr>
                      <a:r>
                        <a:rPr b="1" sz="1000">
                          <a:latin typeface="Arial"/>
                          <a:ea typeface="Arial"/>
                          <a:cs typeface="Arial"/>
                          <a:sym typeface="Arial"/>
                        </a:rPr>
                        <a:t>Motivation</a:t>
                      </a:r>
                    </a:p>
                  </a:txBody>
                  <a:tcPr marL="44450" marR="44450" marT="44450" marB="44450" anchor="t" anchorCtr="0" horzOverflow="overflow">
                    <a:lnL w="12700">
                      <a:miter lim="400000"/>
                    </a:lnL>
                    <a:lnR w="12700">
                      <a:miter lim="400000"/>
                    </a:lnR>
                    <a:lnT w="12700">
                      <a:solidFill>
                        <a:schemeClr val="accent2"/>
                      </a:solidFill>
                    </a:lnT>
                    <a:lnB w="12700">
                      <a:solidFill>
                        <a:schemeClr val="accent2"/>
                      </a:solidFill>
                    </a:lnB>
                    <a:noFill/>
                  </a:tcPr>
                </a:tc>
                <a:tc>
                  <a:txBody>
                    <a:bodyPr/>
                    <a:lstStyle/>
                    <a:p>
                      <a:pPr algn="l">
                        <a:spcBef>
                          <a:spcPts val="200"/>
                        </a:spcBef>
                        <a:buClr>
                          <a:schemeClr val="accent2"/>
                        </a:buClr>
                        <a:buSzPct val="100000"/>
                        <a:buChar char="▪"/>
                        <a:defRPr sz="1000">
                          <a:latin typeface="Arial"/>
                          <a:ea typeface="Arial"/>
                          <a:cs typeface="Arial"/>
                          <a:sym typeface="Arial"/>
                        </a:defRPr>
                      </a:pPr>
                      <a:r>
                        <a:t> Ein möglichst fehler- und stressfreier Prozess beim Eintragen der Noten</a:t>
                      </a:r>
                    </a:p>
                  </a:txBody>
                  <a:tcPr marL="44450" marR="44450" marT="44450" marB="44450" anchor="t" anchorCtr="0" horzOverflow="overflow">
                    <a:lnL w="12700">
                      <a:miter lim="400000"/>
                    </a:lnL>
                    <a:lnR w="12700">
                      <a:miter lim="400000"/>
                    </a:lnR>
                    <a:lnT w="12700">
                      <a:solidFill>
                        <a:schemeClr val="accent2"/>
                      </a:solidFill>
                    </a:lnT>
                    <a:lnB w="12700">
                      <a:solidFill>
                        <a:schemeClr val="accent2"/>
                      </a:solidFill>
                    </a:lnB>
                    <a:noFill/>
                  </a:tcPr>
                </a:tc>
              </a:tr>
              <a:tr h="941388">
                <a:tc>
                  <a:txBody>
                    <a:bodyPr/>
                    <a:lstStyle/>
                    <a:p>
                      <a:pPr algn="l">
                        <a:spcBef>
                          <a:spcPts val="200"/>
                        </a:spcBef>
                        <a:defRPr sz="1800"/>
                      </a:pPr>
                      <a:r>
                        <a:rPr b="1" sz="1000">
                          <a:latin typeface="Arial"/>
                          <a:ea typeface="Arial"/>
                          <a:cs typeface="Arial"/>
                          <a:sym typeface="Arial"/>
                        </a:rPr>
                        <a:t>Erwartungen </a:t>
                      </a:r>
                    </a:p>
                  </a:txBody>
                  <a:tcPr marL="44450" marR="44450" marT="44450" marB="44450" anchor="t" anchorCtr="0" horzOverflow="overflow">
                    <a:lnL w="12700">
                      <a:miter lim="400000"/>
                    </a:lnL>
                    <a:lnR w="12700">
                      <a:miter lim="400000"/>
                    </a:lnR>
                    <a:lnT w="12700">
                      <a:solidFill>
                        <a:schemeClr val="accent2"/>
                      </a:solidFill>
                    </a:lnT>
                    <a:lnB w="12700">
                      <a:miter lim="400000"/>
                    </a:lnB>
                    <a:noFill/>
                  </a:tcPr>
                </a:tc>
                <a:tc>
                  <a:txBody>
                    <a:bodyPr/>
                    <a:lstStyle/>
                    <a:p>
                      <a:pPr algn="l">
                        <a:spcBef>
                          <a:spcPts val="200"/>
                        </a:spcBef>
                        <a:buClr>
                          <a:schemeClr val="accent2"/>
                        </a:buClr>
                        <a:buSzPct val="100000"/>
                        <a:buChar char="▪"/>
                        <a:defRPr sz="1000">
                          <a:latin typeface="Arial"/>
                          <a:ea typeface="Arial"/>
                          <a:cs typeface="Arial"/>
                          <a:sym typeface="Arial"/>
                        </a:defRPr>
                      </a:pPr>
                      <a:r>
                        <a:t> Fehlervermeidung bei der Eingabe: Überprüfung auf das gültige Format der Eingaben.</a:t>
                      </a:r>
                    </a:p>
                    <a:p>
                      <a:pPr algn="l">
                        <a:spcBef>
                          <a:spcPts val="200"/>
                        </a:spcBef>
                        <a:buClr>
                          <a:schemeClr val="accent2"/>
                        </a:buClr>
                        <a:buSzPct val="100000"/>
                        <a:buChar char="▪"/>
                        <a:defRPr sz="1000">
                          <a:latin typeface="Arial"/>
                          <a:ea typeface="Arial"/>
                          <a:cs typeface="Arial"/>
                          <a:sym typeface="Arial"/>
                        </a:defRPr>
                      </a:pPr>
                      <a:r>
                        <a:t> Fehlervermeidung bei der Speicherung: „Übersicht“ der Eingaben vorm endgültigen Speichern</a:t>
                      </a:r>
                    </a:p>
                    <a:p>
                      <a:pPr algn="l">
                        <a:spcBef>
                          <a:spcPts val="200"/>
                        </a:spcBef>
                        <a:buClr>
                          <a:schemeClr val="accent2"/>
                        </a:buClr>
                        <a:buSzPct val="100000"/>
                        <a:buChar char="▪"/>
                        <a:defRPr sz="1000">
                          <a:latin typeface="Arial"/>
                          <a:ea typeface="Arial"/>
                          <a:cs typeface="Arial"/>
                          <a:sym typeface="Arial"/>
                        </a:defRPr>
                      </a:pPr>
                      <a:r>
                        <a:t> Gruppierung der Prüfungen eines Fachs, Dias zu unterschiedlichen Studiengängen gehört.</a:t>
                      </a:r>
                    </a:p>
                  </a:txBody>
                  <a:tcPr marL="44450" marR="44450" marT="44450" marB="44450" anchor="t" anchorCtr="0" horzOverflow="overflow">
                    <a:lnL w="12700">
                      <a:miter lim="400000"/>
                    </a:lnL>
                    <a:lnR w="12700">
                      <a:miter lim="400000"/>
                    </a:lnR>
                    <a:lnT w="12700">
                      <a:solidFill>
                        <a:schemeClr val="accent2"/>
                      </a:solidFill>
                    </a:lnT>
                    <a:lnB w="12700">
                      <a:miter lim="400000"/>
                    </a:lnB>
                    <a:noFill/>
                  </a:tcPr>
                </a:tc>
              </a:tr>
            </a:tbl>
          </a:graphicData>
        </a:graphic>
      </p:graphicFrame>
      <p:pic>
        <p:nvPicPr>
          <p:cNvPr id="130" name="Bild" descr="Bild"/>
          <p:cNvPicPr>
            <a:picLocks noChangeAspect="1"/>
          </p:cNvPicPr>
          <p:nvPr/>
        </p:nvPicPr>
        <p:blipFill>
          <a:blip r:embed="rId2">
            <a:extLst/>
          </a:blip>
          <a:stretch>
            <a:fillRect/>
          </a:stretch>
        </p:blipFill>
        <p:spPr>
          <a:xfrm>
            <a:off x="305669" y="1817826"/>
            <a:ext cx="2419211" cy="322234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1"/>
          <p:cNvSpPr txBox="1"/>
          <p:nvPr>
            <p:ph type="title"/>
          </p:nvPr>
        </p:nvSpPr>
        <p:spPr>
          <a:prstGeom prst="rect">
            <a:avLst/>
          </a:prstGeom>
        </p:spPr>
        <p:txBody>
          <a:bodyPr/>
          <a:lstStyle>
            <a:lvl1pPr>
              <a:defRPr sz="4000">
                <a:latin typeface="Candara"/>
                <a:ea typeface="Candara"/>
                <a:cs typeface="Candara"/>
                <a:sym typeface="Candara"/>
              </a:defRPr>
            </a:lvl1pPr>
          </a:lstStyle>
          <a:p>
            <a:pPr/>
            <a:r>
              <a:t>Prof. Dr. Sergio Marquina</a:t>
            </a:r>
          </a:p>
        </p:txBody>
      </p:sp>
      <p:sp>
        <p:nvSpPr>
          <p:cNvPr id="133" name="Content Placeholder 2"/>
          <p:cNvSpPr txBox="1"/>
          <p:nvPr>
            <p:ph type="body" idx="1"/>
          </p:nvPr>
        </p:nvSpPr>
        <p:spPr>
          <a:xfrm>
            <a:off x="612648" y="1727200"/>
            <a:ext cx="8153401" cy="4495800"/>
          </a:xfrm>
          <a:prstGeom prst="rect">
            <a:avLst/>
          </a:prstGeom>
        </p:spPr>
        <p:txBody>
          <a:bodyPr/>
          <a:lstStyle/>
          <a:p>
            <a:pPr>
              <a:defRPr sz="1800"/>
            </a:pPr>
            <a:r>
              <a:t>Herr Prof. Dr. Marquina ist Dozent der Mathematik (Fakultät Informatik und Mathematik) an einer Hochschule.</a:t>
            </a:r>
          </a:p>
          <a:p>
            <a:pPr>
              <a:defRPr sz="1800"/>
            </a:pPr>
            <a:r>
              <a:t>Herr Prof. Dr. Marquina ist 35 und er arbeitet seit sieben Jahren an der OTH Regensburg.</a:t>
            </a:r>
          </a:p>
          <a:p>
            <a:pPr>
              <a:defRPr sz="1800"/>
            </a:pPr>
            <a:r>
              <a:t>Herr Prof. Dr. Marquina hält die Vorlesung Mathematik für verschiedene Studiengänge der Fakultät.</a:t>
            </a:r>
          </a:p>
          <a:p>
            <a:pPr>
              <a:defRPr sz="1800"/>
            </a:pPr>
            <a:r>
              <a:t>Er nutzt das qis-System einmal pro Semester um die Noten für Mathematikklausuren einzutragen.</a:t>
            </a:r>
          </a:p>
          <a:p>
            <a:pPr>
              <a:defRPr sz="1800"/>
            </a:pPr>
            <a:r>
              <a:t>Außerdem betreut er Bacheloranden und muss auch die Noten für die Bachelorarbeiten ins System eintragen.</a:t>
            </a:r>
          </a:p>
          <a:p>
            <a:pPr>
              <a:defRPr sz="1800"/>
            </a:pPr>
            <a:r>
              <a:t>Herr Professor tippt die Noten von seinem vorgefertigten Excel Dokument ins das System ab.</a:t>
            </a:r>
          </a:p>
        </p:txBody>
      </p:sp>
      <p:pic>
        <p:nvPicPr>
          <p:cNvPr id="134" name="Bild" descr="Bild"/>
          <p:cNvPicPr>
            <a:picLocks noChangeAspect="1"/>
          </p:cNvPicPr>
          <p:nvPr/>
        </p:nvPicPr>
        <p:blipFill>
          <a:blip r:embed="rId2">
            <a:extLst/>
          </a:blip>
          <a:stretch>
            <a:fillRect/>
          </a:stretch>
        </p:blipFill>
        <p:spPr>
          <a:xfrm>
            <a:off x="6594404" y="21590"/>
            <a:ext cx="2101935" cy="118233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itle 1"/>
          <p:cNvSpPr txBox="1"/>
          <p:nvPr>
            <p:ph type="title"/>
          </p:nvPr>
        </p:nvSpPr>
        <p:spPr>
          <a:prstGeom prst="rect">
            <a:avLst/>
          </a:prstGeom>
        </p:spPr>
        <p:txBody>
          <a:bodyPr/>
          <a:lstStyle>
            <a:lvl1pPr>
              <a:defRPr sz="4000">
                <a:latin typeface="Candara"/>
                <a:ea typeface="Candara"/>
                <a:cs typeface="Candara"/>
                <a:sym typeface="Candara"/>
              </a:defRPr>
            </a:lvl1pPr>
          </a:lstStyle>
          <a:p>
            <a:pPr/>
            <a:r>
              <a:t>Prof. Dr. Sergio Marquina</a:t>
            </a:r>
          </a:p>
        </p:txBody>
      </p:sp>
      <p:sp>
        <p:nvSpPr>
          <p:cNvPr id="137" name="Content Placeholder 2"/>
          <p:cNvSpPr txBox="1"/>
          <p:nvPr>
            <p:ph type="body" idx="1"/>
          </p:nvPr>
        </p:nvSpPr>
        <p:spPr>
          <a:xfrm>
            <a:off x="495300" y="1828800"/>
            <a:ext cx="8153400" cy="4495800"/>
          </a:xfrm>
          <a:prstGeom prst="rect">
            <a:avLst/>
          </a:prstGeom>
        </p:spPr>
        <p:txBody>
          <a:bodyPr/>
          <a:lstStyle/>
          <a:p>
            <a:pPr>
              <a:defRPr sz="1800"/>
            </a:pPr>
            <a:r>
              <a:t>Szenario 1 (Endgültige Speicherung):</a:t>
            </a:r>
          </a:p>
          <a:p>
            <a:pPr>
              <a:defRPr sz="1800"/>
            </a:pPr>
            <a:r>
              <a:t>Herr Marquina hat den ganzen Tag zahlreiche Mathematik Klausuren korrigiert und bewertet. Er hat alle Noten in eine Excel Datei eingetragen und will sie nun in das qis-System abtippen. Am Ende des Tages ist Herr Professor ziemlich müde und unkonzentriert. Das Abtippen ist ein monotoner Prozess und Herr Professor verrutscht in einer Zeile und trägt die Note an einer falschen Stelle ein und klickt auf den „Speichern“-Knopf. Der Fehler fällt ihm erst nach dem Speichern auf, aber das Speichern ist endgültig und die Eingaben können nicht mehr korrigiert werden. Herr Professor ärgert sich, weil er nun ein Formular ausfüllen und es an das Prüfungsamt schicken muss.</a:t>
            </a:r>
          </a:p>
        </p:txBody>
      </p:sp>
      <p:pic>
        <p:nvPicPr>
          <p:cNvPr id="138" name="Bild" descr="Bild"/>
          <p:cNvPicPr>
            <a:picLocks noChangeAspect="1"/>
          </p:cNvPicPr>
          <p:nvPr/>
        </p:nvPicPr>
        <p:blipFill>
          <a:blip r:embed="rId2">
            <a:extLst/>
          </a:blip>
          <a:stretch>
            <a:fillRect/>
          </a:stretch>
        </p:blipFill>
        <p:spPr>
          <a:xfrm>
            <a:off x="6594404" y="21590"/>
            <a:ext cx="2101935" cy="1182339"/>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Title 1"/>
          <p:cNvSpPr txBox="1"/>
          <p:nvPr>
            <p:ph type="title"/>
          </p:nvPr>
        </p:nvSpPr>
        <p:spPr>
          <a:prstGeom prst="rect">
            <a:avLst/>
          </a:prstGeom>
        </p:spPr>
        <p:txBody>
          <a:bodyPr/>
          <a:lstStyle>
            <a:lvl1pPr>
              <a:defRPr sz="4000">
                <a:latin typeface="Candara"/>
                <a:ea typeface="Candara"/>
                <a:cs typeface="Candara"/>
                <a:sym typeface="Candara"/>
              </a:defRPr>
            </a:lvl1pPr>
          </a:lstStyle>
          <a:p>
            <a:pPr/>
            <a:r>
              <a:t>Prof. Dr. Sergio Marquina</a:t>
            </a:r>
          </a:p>
        </p:txBody>
      </p:sp>
      <p:sp>
        <p:nvSpPr>
          <p:cNvPr id="141" name="Content Placeholder 2"/>
          <p:cNvSpPr txBox="1"/>
          <p:nvPr>
            <p:ph type="body" idx="1"/>
          </p:nvPr>
        </p:nvSpPr>
        <p:spPr>
          <a:xfrm>
            <a:off x="495300" y="1828800"/>
            <a:ext cx="8153400" cy="4495800"/>
          </a:xfrm>
          <a:prstGeom prst="rect">
            <a:avLst/>
          </a:prstGeom>
        </p:spPr>
        <p:txBody>
          <a:bodyPr/>
          <a:lstStyle/>
          <a:p>
            <a:pPr>
              <a:defRPr sz="1800"/>
            </a:pPr>
            <a:r>
              <a:t>Szenario 2 (Gruppierung der Prüfungen):</a:t>
            </a:r>
          </a:p>
          <a:p>
            <a:pPr>
              <a:defRPr sz="1800"/>
            </a:pPr>
            <a:r>
              <a:t>Herr Marquina hält die Vorlesung Mathematik für verschiedene Studiengange seiner Fakultät (Mathematik, Allgemeine Informatik, Technische Informatik, Medizinische Informatik und Wirtschaftsinformatik) und noch ein paar andere Fächer. Nach der Korrektur aller Matheklausuren möchte er gerne die Noten in das qis-System eintragen. Die Mathe Prüfung für hat eine eigene ID für jeden Studiengang und ist ein eigener Eintrag in der Prüfungsliste. Herr Professor öffnet die Liste mit allen Prüfungen, bei den er angemeldet ist und muss alle Matheprüfungen einzeln suchen.</a:t>
            </a:r>
          </a:p>
        </p:txBody>
      </p:sp>
      <p:pic>
        <p:nvPicPr>
          <p:cNvPr id="142" name="Bild" descr="Bild"/>
          <p:cNvPicPr>
            <a:picLocks noChangeAspect="1"/>
          </p:cNvPicPr>
          <p:nvPr/>
        </p:nvPicPr>
        <p:blipFill>
          <a:blip r:embed="rId2">
            <a:extLst/>
          </a:blip>
          <a:stretch>
            <a:fillRect/>
          </a:stretch>
        </p:blipFill>
        <p:spPr>
          <a:xfrm>
            <a:off x="6594404" y="21590"/>
            <a:ext cx="2101935" cy="1182339"/>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1"/>
          <p:cNvSpPr txBox="1"/>
          <p:nvPr>
            <p:ph type="title"/>
          </p:nvPr>
        </p:nvSpPr>
        <p:spPr>
          <a:prstGeom prst="rect">
            <a:avLst/>
          </a:prstGeom>
        </p:spPr>
        <p:txBody>
          <a:bodyPr/>
          <a:lstStyle>
            <a:lvl1pPr>
              <a:defRPr sz="4000">
                <a:latin typeface="Candara"/>
                <a:ea typeface="Candara"/>
                <a:cs typeface="Candara"/>
                <a:sym typeface="Candara"/>
              </a:defRPr>
            </a:lvl1pPr>
          </a:lstStyle>
          <a:p>
            <a:pPr/>
            <a:r>
              <a:t>Prof. Dr. Sergio Marquina</a:t>
            </a:r>
          </a:p>
        </p:txBody>
      </p:sp>
      <p:sp>
        <p:nvSpPr>
          <p:cNvPr id="145" name="Content Placeholder 2"/>
          <p:cNvSpPr txBox="1"/>
          <p:nvPr>
            <p:ph type="body" idx="1"/>
          </p:nvPr>
        </p:nvSpPr>
        <p:spPr>
          <a:xfrm>
            <a:off x="495300" y="1828800"/>
            <a:ext cx="8153400" cy="4495800"/>
          </a:xfrm>
          <a:prstGeom prst="rect">
            <a:avLst/>
          </a:prstGeom>
        </p:spPr>
        <p:txBody>
          <a:bodyPr/>
          <a:lstStyle/>
          <a:p>
            <a:pPr>
              <a:defRPr sz="1800"/>
            </a:pPr>
            <a:r>
              <a:t>Szenario 3 (Notenformat):</a:t>
            </a:r>
          </a:p>
          <a:p>
            <a:pPr>
              <a:defRPr sz="1800"/>
            </a:pPr>
            <a:r>
              <a:t>Herrn Marquita ist bewusst, dass Fehler auf der Seite langwierige Bürokratie zufolge hat und muss jedes Mal beim Noteneintragen im Kopf behalten, dass er die Noten in einem bestimmten Format eintragen muss (1.0 = 100, 1.7 = 170 usw).</a:t>
            </a:r>
          </a:p>
        </p:txBody>
      </p:sp>
      <p:pic>
        <p:nvPicPr>
          <p:cNvPr id="146" name="Bild" descr="Bild"/>
          <p:cNvPicPr>
            <a:picLocks noChangeAspect="1"/>
          </p:cNvPicPr>
          <p:nvPr/>
        </p:nvPicPr>
        <p:blipFill>
          <a:blip r:embed="rId2">
            <a:extLst/>
          </a:blip>
          <a:stretch>
            <a:fillRect/>
          </a:stretch>
        </p:blipFill>
        <p:spPr>
          <a:xfrm>
            <a:off x="6594404" y="21590"/>
            <a:ext cx="2101935" cy="118233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Title 1"/>
          <p:cNvSpPr txBox="1"/>
          <p:nvPr>
            <p:ph type="title"/>
          </p:nvPr>
        </p:nvSpPr>
        <p:spPr>
          <a:prstGeom prst="rect">
            <a:avLst/>
          </a:prstGeom>
        </p:spPr>
        <p:txBody>
          <a:bodyPr/>
          <a:lstStyle>
            <a:lvl1pPr>
              <a:defRPr sz="4000">
                <a:latin typeface="Candara"/>
                <a:ea typeface="Candara"/>
                <a:cs typeface="Candara"/>
                <a:sym typeface="Candara"/>
              </a:defRPr>
            </a:lvl1pPr>
          </a:lstStyle>
          <a:p>
            <a:pPr>
              <a:defRPr sz="2800">
                <a:latin typeface="+mj-lt"/>
                <a:ea typeface="+mj-ea"/>
                <a:cs typeface="+mj-cs"/>
                <a:sym typeface="Tw Cen MT"/>
              </a:defRPr>
            </a:pPr>
            <a:r>
              <a:rPr sz="4000">
                <a:latin typeface="Candara"/>
                <a:ea typeface="Candara"/>
                <a:cs typeface="Candara"/>
                <a:sym typeface="Candara"/>
              </a:rPr>
              <a:t>Frau Freundlich</a:t>
            </a:r>
          </a:p>
        </p:txBody>
      </p:sp>
      <p:graphicFrame>
        <p:nvGraphicFramePr>
          <p:cNvPr id="149" name="Group 98"/>
          <p:cNvGraphicFramePr/>
          <p:nvPr/>
        </p:nvGraphicFramePr>
        <p:xfrm>
          <a:off x="3203848" y="1772816"/>
          <a:ext cx="5472608" cy="39404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736304"/>
                <a:gridCol w="2736304"/>
              </a:tblGrid>
              <a:tr h="411163">
                <a:tc>
                  <a:txBody>
                    <a:bodyPr/>
                    <a:lstStyle/>
                    <a:p>
                      <a:pPr algn="l">
                        <a:spcBef>
                          <a:spcPts val="200"/>
                        </a:spcBef>
                        <a:defRPr sz="1800"/>
                      </a:pPr>
                      <a:r>
                        <a:rPr b="1" sz="1000">
                          <a:latin typeface="Arial"/>
                          <a:ea typeface="Arial"/>
                          <a:cs typeface="Arial"/>
                          <a:sym typeface="Arial"/>
                        </a:rPr>
                        <a:t>Alter</a:t>
                      </a:r>
                    </a:p>
                  </a:txBody>
                  <a:tcPr marL="44450" marR="44450" marT="44450" marB="44450" anchor="t" anchorCtr="0" horzOverflow="overflow">
                    <a:lnL w="12700">
                      <a:miter lim="400000"/>
                    </a:lnL>
                    <a:lnR w="12700">
                      <a:miter lim="400000"/>
                    </a:lnR>
                    <a:lnT w="12700">
                      <a:miter lim="400000"/>
                    </a:lnT>
                    <a:lnB w="12700">
                      <a:solidFill>
                        <a:schemeClr val="accent2"/>
                      </a:solidFill>
                    </a:lnB>
                    <a:noFill/>
                  </a:tcPr>
                </a:tc>
                <a:tc>
                  <a:txBody>
                    <a:bodyPr/>
                    <a:lstStyle/>
                    <a:p>
                      <a:pPr algn="l">
                        <a:spcBef>
                          <a:spcPts val="200"/>
                        </a:spcBef>
                        <a:defRPr sz="1800"/>
                      </a:pPr>
                      <a:r>
                        <a:rPr sz="1000">
                          <a:latin typeface="Arial"/>
                          <a:ea typeface="Arial"/>
                          <a:cs typeface="Arial"/>
                          <a:sym typeface="Arial"/>
                        </a:rPr>
                        <a:t>40</a:t>
                      </a:r>
                    </a:p>
                  </a:txBody>
                  <a:tcPr marL="44450" marR="44450" marT="44450" marB="44450" anchor="t" anchorCtr="0" horzOverflow="overflow">
                    <a:lnL w="12700">
                      <a:miter lim="400000"/>
                    </a:lnL>
                    <a:lnR w="12700">
                      <a:miter lim="400000"/>
                    </a:lnR>
                    <a:lnT w="12700">
                      <a:miter lim="400000"/>
                    </a:lnT>
                    <a:lnB w="12700">
                      <a:solidFill>
                        <a:schemeClr val="accent2"/>
                      </a:solidFill>
                    </a:lnB>
                    <a:noFill/>
                  </a:tcPr>
                </a:tc>
              </a:tr>
              <a:tr h="496888">
                <a:tc>
                  <a:txBody>
                    <a:bodyPr/>
                    <a:lstStyle/>
                    <a:p>
                      <a:pPr algn="l">
                        <a:spcBef>
                          <a:spcPts val="200"/>
                        </a:spcBef>
                        <a:defRPr sz="1800"/>
                      </a:pPr>
                      <a:r>
                        <a:rPr b="1" sz="1000">
                          <a:latin typeface="Arial"/>
                          <a:ea typeface="Arial"/>
                          <a:cs typeface="Arial"/>
                          <a:sym typeface="Arial"/>
                        </a:rPr>
                        <a:t>Bezeichnung</a:t>
                      </a:r>
                    </a:p>
                  </a:txBody>
                  <a:tcPr marL="44450" marR="44450" marT="44450" marB="44450" anchor="t" anchorCtr="0" horzOverflow="overflow">
                    <a:lnL w="12700">
                      <a:miter lim="400000"/>
                    </a:lnL>
                    <a:lnR w="12700">
                      <a:miter lim="400000"/>
                    </a:lnR>
                    <a:lnT w="12700">
                      <a:solidFill>
                        <a:schemeClr val="accent2"/>
                      </a:solidFill>
                    </a:lnT>
                    <a:lnB w="12700">
                      <a:solidFill>
                        <a:schemeClr val="accent2"/>
                      </a:solidFill>
                    </a:lnB>
                    <a:noFill/>
                  </a:tcPr>
                </a:tc>
                <a:tc>
                  <a:txBody>
                    <a:bodyPr/>
                    <a:lstStyle/>
                    <a:p>
                      <a:pPr algn="l">
                        <a:spcBef>
                          <a:spcPts val="200"/>
                        </a:spcBef>
                        <a:defRPr sz="1800"/>
                      </a:pPr>
                      <a:r>
                        <a:rPr sz="1000">
                          <a:latin typeface="Arial"/>
                          <a:ea typeface="Arial"/>
                          <a:cs typeface="Arial"/>
                          <a:sym typeface="Arial"/>
                        </a:rPr>
                        <a:t>Sachbearbeiterin an der OTH Regensburg</a:t>
                      </a:r>
                    </a:p>
                  </a:txBody>
                  <a:tcPr marL="44450" marR="44450" marT="44450" marB="44450" anchor="t" anchorCtr="0" horzOverflow="overflow">
                    <a:lnL w="12700">
                      <a:miter lim="400000"/>
                    </a:lnL>
                    <a:lnR w="12700">
                      <a:miter lim="400000"/>
                    </a:lnR>
                    <a:lnT w="12700">
                      <a:solidFill>
                        <a:schemeClr val="accent2"/>
                      </a:solidFill>
                    </a:lnT>
                    <a:lnB w="12700">
                      <a:solidFill>
                        <a:schemeClr val="accent2"/>
                      </a:solidFill>
                    </a:lnB>
                    <a:noFill/>
                  </a:tcPr>
                </a:tc>
              </a:tr>
              <a:tr h="1324197">
                <a:tc>
                  <a:txBody>
                    <a:bodyPr/>
                    <a:lstStyle/>
                    <a:p>
                      <a:pPr algn="l">
                        <a:spcBef>
                          <a:spcPts val="200"/>
                        </a:spcBef>
                        <a:defRPr sz="1800"/>
                      </a:pPr>
                      <a:r>
                        <a:rPr b="1" sz="1000">
                          <a:latin typeface="Arial"/>
                          <a:ea typeface="Arial"/>
                          <a:cs typeface="Arial"/>
                          <a:sym typeface="Arial"/>
                        </a:rPr>
                        <a:t>Schlüsselaktivitäten</a:t>
                      </a:r>
                    </a:p>
                  </a:txBody>
                  <a:tcPr marL="44450" marR="44450" marT="44450" marB="44450" anchor="t" anchorCtr="0" horzOverflow="overflow">
                    <a:lnL w="12700">
                      <a:miter lim="400000"/>
                    </a:lnL>
                    <a:lnR w="12700">
                      <a:miter lim="400000"/>
                    </a:lnR>
                    <a:lnT w="12700">
                      <a:solidFill>
                        <a:schemeClr val="accent2"/>
                      </a:solidFill>
                    </a:lnT>
                    <a:lnB w="12700">
                      <a:solidFill>
                        <a:schemeClr val="accent2"/>
                      </a:solidFill>
                    </a:lnB>
                    <a:noFill/>
                  </a:tcPr>
                </a:tc>
                <a:tc>
                  <a:txBody>
                    <a:bodyPr/>
                    <a:lstStyle/>
                    <a:p>
                      <a:pPr algn="l">
                        <a:spcBef>
                          <a:spcPts val="200"/>
                        </a:spcBef>
                        <a:buClr>
                          <a:schemeClr val="accent2"/>
                        </a:buClr>
                        <a:buSzPct val="100000"/>
                        <a:buChar char="▪"/>
                        <a:defRPr sz="1000">
                          <a:latin typeface="Arial"/>
                          <a:ea typeface="Arial"/>
                          <a:cs typeface="Arial"/>
                          <a:sym typeface="Arial"/>
                        </a:defRPr>
                      </a:pPr>
                      <a:r>
                        <a:t> Trägt Abschlussarbeiten ein</a:t>
                      </a:r>
                    </a:p>
                    <a:p>
                      <a:pPr algn="l">
                        <a:spcBef>
                          <a:spcPts val="200"/>
                        </a:spcBef>
                        <a:buClr>
                          <a:schemeClr val="accent2"/>
                        </a:buClr>
                        <a:buSzPct val="100000"/>
                        <a:buChar char="▪"/>
                        <a:defRPr sz="1000">
                          <a:latin typeface="Arial"/>
                          <a:ea typeface="Arial"/>
                          <a:cs typeface="Arial"/>
                          <a:sym typeface="Arial"/>
                        </a:defRPr>
                      </a:pPr>
                      <a:r>
                        <a:t> Pflegt Noten ein</a:t>
                      </a:r>
                    </a:p>
                    <a:p>
                      <a:pPr algn="l">
                        <a:spcBef>
                          <a:spcPts val="200"/>
                        </a:spcBef>
                        <a:buClr>
                          <a:schemeClr val="accent2"/>
                        </a:buClr>
                        <a:buSzPct val="100000"/>
                        <a:buChar char="▪"/>
                        <a:defRPr sz="1000">
                          <a:latin typeface="Arial"/>
                          <a:ea typeface="Arial"/>
                          <a:cs typeface="Arial"/>
                          <a:sym typeface="Arial"/>
                        </a:defRPr>
                      </a:pPr>
                      <a:r>
                        <a:t> Abschlussmedlung</a:t>
                      </a:r>
                    </a:p>
                  </a:txBody>
                  <a:tcPr marL="44450" marR="44450" marT="44450" marB="44450" anchor="t" anchorCtr="0" horzOverflow="overflow">
                    <a:lnL w="12700">
                      <a:miter lim="400000"/>
                    </a:lnL>
                    <a:lnR w="12700">
                      <a:miter lim="400000"/>
                    </a:lnR>
                    <a:lnT w="12700">
                      <a:solidFill>
                        <a:schemeClr val="accent2"/>
                      </a:solidFill>
                    </a:lnT>
                    <a:lnB w="12700">
                      <a:solidFill>
                        <a:schemeClr val="accent2"/>
                      </a:solidFill>
                    </a:lnB>
                    <a:noFill/>
                  </a:tcPr>
                </a:tc>
              </a:tr>
              <a:tr h="941388">
                <a:tc>
                  <a:txBody>
                    <a:bodyPr/>
                    <a:lstStyle/>
                    <a:p>
                      <a:pPr algn="l">
                        <a:spcBef>
                          <a:spcPts val="200"/>
                        </a:spcBef>
                        <a:defRPr sz="1800"/>
                      </a:pPr>
                      <a:r>
                        <a:rPr b="1" sz="1000">
                          <a:latin typeface="Arial"/>
                          <a:ea typeface="Arial"/>
                          <a:cs typeface="Arial"/>
                          <a:sym typeface="Arial"/>
                        </a:rPr>
                        <a:t>Motivation</a:t>
                      </a:r>
                    </a:p>
                  </a:txBody>
                  <a:tcPr marL="44450" marR="44450" marT="44450" marB="44450" anchor="t" anchorCtr="0" horzOverflow="overflow">
                    <a:lnL w="12700">
                      <a:miter lim="400000"/>
                    </a:lnL>
                    <a:lnR w="12700">
                      <a:miter lim="400000"/>
                    </a:lnR>
                    <a:lnT w="12700">
                      <a:solidFill>
                        <a:schemeClr val="accent2"/>
                      </a:solidFill>
                    </a:lnT>
                    <a:lnB w="12700">
                      <a:solidFill>
                        <a:schemeClr val="accent2"/>
                      </a:solidFill>
                    </a:lnB>
                    <a:noFill/>
                  </a:tcPr>
                </a:tc>
                <a:tc>
                  <a:txBody>
                    <a:bodyPr/>
                    <a:lstStyle/>
                    <a:p>
                      <a:pPr algn="l">
                        <a:spcBef>
                          <a:spcPts val="200"/>
                        </a:spcBef>
                        <a:buClr>
                          <a:schemeClr val="accent2"/>
                        </a:buClr>
                        <a:buSzPct val="100000"/>
                        <a:buChar char="▪"/>
                        <a:defRPr sz="1000">
                          <a:latin typeface="Arial"/>
                          <a:ea typeface="Arial"/>
                          <a:cs typeface="Arial"/>
                          <a:sym typeface="Arial"/>
                        </a:defRPr>
                      </a:pPr>
                      <a:r>
                        <a:t> Ein benutzerfreundlicher und barrierefreier Umgang mit dem System.</a:t>
                      </a:r>
                    </a:p>
                  </a:txBody>
                  <a:tcPr marL="44450" marR="44450" marT="44450" marB="44450" anchor="t" anchorCtr="0" horzOverflow="overflow">
                    <a:lnL w="12700">
                      <a:miter lim="400000"/>
                    </a:lnL>
                    <a:lnR w="12700">
                      <a:miter lim="400000"/>
                    </a:lnR>
                    <a:lnT w="12700">
                      <a:solidFill>
                        <a:schemeClr val="accent2"/>
                      </a:solidFill>
                    </a:lnT>
                    <a:lnB w="12700">
                      <a:solidFill>
                        <a:schemeClr val="accent2"/>
                      </a:solidFill>
                    </a:lnB>
                    <a:noFill/>
                  </a:tcPr>
                </a:tc>
              </a:tr>
              <a:tr h="941388">
                <a:tc>
                  <a:txBody>
                    <a:bodyPr/>
                    <a:lstStyle/>
                    <a:p>
                      <a:pPr algn="l">
                        <a:spcBef>
                          <a:spcPts val="200"/>
                        </a:spcBef>
                        <a:defRPr sz="1800"/>
                      </a:pPr>
                      <a:r>
                        <a:rPr b="1" sz="1000">
                          <a:latin typeface="Arial"/>
                          <a:ea typeface="Arial"/>
                          <a:cs typeface="Arial"/>
                          <a:sym typeface="Arial"/>
                        </a:rPr>
                        <a:t>Erwartungen </a:t>
                      </a:r>
                    </a:p>
                  </a:txBody>
                  <a:tcPr marL="44450" marR="44450" marT="44450" marB="44450" anchor="t" anchorCtr="0" horzOverflow="overflow">
                    <a:lnL w="12700">
                      <a:miter lim="400000"/>
                    </a:lnL>
                    <a:lnR w="12700">
                      <a:miter lim="400000"/>
                    </a:lnR>
                    <a:lnT w="12700">
                      <a:solidFill>
                        <a:schemeClr val="accent2"/>
                      </a:solidFill>
                    </a:lnT>
                    <a:lnB w="12700">
                      <a:miter lim="400000"/>
                    </a:lnB>
                    <a:noFill/>
                  </a:tcPr>
                </a:tc>
                <a:tc>
                  <a:txBody>
                    <a:bodyPr/>
                    <a:lstStyle/>
                    <a:p>
                      <a:pPr algn="l">
                        <a:spcBef>
                          <a:spcPts val="200"/>
                        </a:spcBef>
                        <a:buClr>
                          <a:schemeClr val="accent2"/>
                        </a:buClr>
                        <a:buSzPct val="100000"/>
                        <a:buChar char="▪"/>
                        <a:defRPr sz="1000">
                          <a:latin typeface="Arial"/>
                          <a:ea typeface="Arial"/>
                          <a:cs typeface="Arial"/>
                          <a:sym typeface="Arial"/>
                        </a:defRPr>
                      </a:pPr>
                      <a:r>
                        <a:t> Hilfe bei der Suchfunktion - Vorschläge beim Ausfüllen der Suchfelder</a:t>
                      </a:r>
                    </a:p>
                    <a:p>
                      <a:pPr algn="l">
                        <a:spcBef>
                          <a:spcPts val="200"/>
                        </a:spcBef>
                        <a:buClr>
                          <a:schemeClr val="accent2"/>
                        </a:buClr>
                        <a:buSzPct val="100000"/>
                        <a:buChar char="▪"/>
                        <a:defRPr sz="1000">
                          <a:latin typeface="Arial"/>
                          <a:ea typeface="Arial"/>
                          <a:cs typeface="Arial"/>
                          <a:sym typeface="Arial"/>
                        </a:defRPr>
                      </a:pPr>
                      <a:r>
                        <a:t> Übersichtliche Oberfläche mit größeren Steuerelementen</a:t>
                      </a:r>
                    </a:p>
                    <a:p>
                      <a:pPr algn="l">
                        <a:spcBef>
                          <a:spcPts val="200"/>
                        </a:spcBef>
                        <a:buClr>
                          <a:schemeClr val="accent2"/>
                        </a:buClr>
                        <a:buSzPct val="100000"/>
                        <a:buChar char="▪"/>
                        <a:defRPr sz="1000">
                          <a:latin typeface="Arial"/>
                          <a:ea typeface="Arial"/>
                          <a:cs typeface="Arial"/>
                          <a:sym typeface="Arial"/>
                        </a:defRPr>
                      </a:pPr>
                      <a:r>
                        <a:t> Anzeige des Studiengangs, bzw. Master/Bachelor Abschlusses bei der Suche nach Studierenden</a:t>
                      </a:r>
                    </a:p>
                    <a:p>
                      <a:pPr algn="l">
                        <a:spcBef>
                          <a:spcPts val="200"/>
                        </a:spcBef>
                        <a:buClr>
                          <a:schemeClr val="accent2"/>
                        </a:buClr>
                        <a:buSzPct val="100000"/>
                        <a:buChar char="▪"/>
                        <a:defRPr sz="1000">
                          <a:latin typeface="Arial"/>
                          <a:ea typeface="Arial"/>
                          <a:cs typeface="Arial"/>
                          <a:sym typeface="Arial"/>
                        </a:defRPr>
                      </a:pPr>
                      <a:r>
                        <a:t> Bessere Laufzeit</a:t>
                      </a:r>
                    </a:p>
                    <a:p>
                      <a:pPr algn="l">
                        <a:spcBef>
                          <a:spcPts val="200"/>
                        </a:spcBef>
                        <a:buClr>
                          <a:schemeClr val="accent2"/>
                        </a:buClr>
                        <a:buSzPct val="100000"/>
                        <a:buChar char="▪"/>
                        <a:defRPr sz="1000">
                          <a:latin typeface="Arial"/>
                          <a:ea typeface="Arial"/>
                          <a:cs typeface="Arial"/>
                          <a:sym typeface="Arial"/>
                        </a:defRPr>
                      </a:pPr>
                      <a:r>
                        <a:t>Gruppierung der Studienabschnitte bei der Suche nach Leistungen</a:t>
                      </a:r>
                    </a:p>
                  </a:txBody>
                  <a:tcPr marL="44450" marR="44450" marT="44450" marB="44450" anchor="t" anchorCtr="0" horzOverflow="overflow">
                    <a:lnL w="12700">
                      <a:miter lim="400000"/>
                    </a:lnL>
                    <a:lnR w="12700">
                      <a:miter lim="400000"/>
                    </a:lnR>
                    <a:lnT w="12700">
                      <a:solidFill>
                        <a:schemeClr val="accent2"/>
                      </a:solidFill>
                    </a:lnT>
                    <a:lnB w="12700">
                      <a:miter lim="400000"/>
                    </a:lnB>
                    <a:noFill/>
                  </a:tcPr>
                </a:tc>
              </a:tr>
            </a:tbl>
          </a:graphicData>
        </a:graphic>
      </p:graphicFrame>
      <p:pic>
        <p:nvPicPr>
          <p:cNvPr id="150" name="Bildschirmfoto 2019-01-15 um 14.53.42.png" descr="Bildschirmfoto 2019-01-15 um 14.53.42.png"/>
          <p:cNvPicPr>
            <a:picLocks noChangeAspect="1"/>
          </p:cNvPicPr>
          <p:nvPr/>
        </p:nvPicPr>
        <p:blipFill>
          <a:blip r:embed="rId2">
            <a:extLst/>
          </a:blip>
          <a:stretch>
            <a:fillRect/>
          </a:stretch>
        </p:blipFill>
        <p:spPr>
          <a:xfrm>
            <a:off x="71520" y="1569720"/>
            <a:ext cx="2977750" cy="32639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Title 1"/>
          <p:cNvSpPr txBox="1"/>
          <p:nvPr>
            <p:ph type="title"/>
          </p:nvPr>
        </p:nvSpPr>
        <p:spPr>
          <a:prstGeom prst="rect">
            <a:avLst/>
          </a:prstGeom>
        </p:spPr>
        <p:txBody>
          <a:bodyPr/>
          <a:lstStyle>
            <a:lvl1pPr>
              <a:defRPr sz="4000">
                <a:latin typeface="Candara"/>
                <a:ea typeface="Candara"/>
                <a:cs typeface="Candara"/>
                <a:sym typeface="Candara"/>
              </a:defRPr>
            </a:lvl1pPr>
          </a:lstStyle>
          <a:p>
            <a:pPr/>
            <a:r>
              <a:t>Frau Freundlich</a:t>
            </a:r>
          </a:p>
        </p:txBody>
      </p:sp>
      <p:sp>
        <p:nvSpPr>
          <p:cNvPr id="153" name="Content Placeholder 2"/>
          <p:cNvSpPr txBox="1"/>
          <p:nvPr>
            <p:ph type="body" idx="1"/>
          </p:nvPr>
        </p:nvSpPr>
        <p:spPr>
          <a:xfrm>
            <a:off x="612648" y="1727200"/>
            <a:ext cx="8153401" cy="4495800"/>
          </a:xfrm>
          <a:prstGeom prst="rect">
            <a:avLst/>
          </a:prstGeom>
        </p:spPr>
        <p:txBody>
          <a:bodyPr/>
          <a:lstStyle>
            <a:lvl1pPr>
              <a:defRPr sz="1800"/>
            </a:lvl1pPr>
          </a:lstStyle>
          <a:p>
            <a:pPr/>
            <a:r>
              <a:t>Frau Freundlich ist Sachbearbeiterin an der Fakultät Informatik und Mathematik an der OTH Regensburg.</a:t>
            </a:r>
          </a:p>
        </p:txBody>
      </p:sp>
      <p:pic>
        <p:nvPicPr>
          <p:cNvPr id="154" name="game-of-thrones-staffel-3-emilia-clarke-1230500.jpg" descr="game-of-thrones-staffel-3-emilia-clarke-1230500.jpg"/>
          <p:cNvPicPr>
            <a:picLocks noChangeAspect="1"/>
          </p:cNvPicPr>
          <p:nvPr/>
        </p:nvPicPr>
        <p:blipFill>
          <a:blip r:embed="rId2">
            <a:extLst/>
          </a:blip>
          <a:stretch>
            <a:fillRect/>
          </a:stretch>
        </p:blipFill>
        <p:spPr>
          <a:xfrm>
            <a:off x="7090802" y="103692"/>
            <a:ext cx="1913568" cy="107748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Title 1"/>
          <p:cNvSpPr txBox="1"/>
          <p:nvPr>
            <p:ph type="title"/>
          </p:nvPr>
        </p:nvSpPr>
        <p:spPr>
          <a:prstGeom prst="rect">
            <a:avLst/>
          </a:prstGeom>
        </p:spPr>
        <p:txBody>
          <a:bodyPr/>
          <a:lstStyle>
            <a:lvl1pPr>
              <a:defRPr sz="4000">
                <a:latin typeface="Candara"/>
                <a:ea typeface="Candara"/>
                <a:cs typeface="Candara"/>
                <a:sym typeface="Candara"/>
              </a:defRPr>
            </a:lvl1pPr>
          </a:lstStyle>
          <a:p>
            <a:pPr/>
            <a:r>
              <a:t>Frau Freundlich </a:t>
            </a:r>
          </a:p>
        </p:txBody>
      </p:sp>
      <p:sp>
        <p:nvSpPr>
          <p:cNvPr id="157" name="Content Placeholder 2"/>
          <p:cNvSpPr txBox="1"/>
          <p:nvPr>
            <p:ph type="body" idx="1"/>
          </p:nvPr>
        </p:nvSpPr>
        <p:spPr>
          <a:xfrm>
            <a:off x="495300" y="1828800"/>
            <a:ext cx="8153400" cy="4495800"/>
          </a:xfrm>
          <a:prstGeom prst="rect">
            <a:avLst/>
          </a:prstGeom>
        </p:spPr>
        <p:txBody>
          <a:bodyPr/>
          <a:lstStyle/>
          <a:p>
            <a:pPr>
              <a:defRPr sz="1800"/>
            </a:pPr>
            <a:r>
              <a:t>Szenario 1 (Suche nach Studierenden):</a:t>
            </a:r>
          </a:p>
          <a:p>
            <a:pPr>
              <a:defRPr sz="1800"/>
            </a:pPr>
            <a:r>
              <a:t>Frau Freundlich sucht nach einem Studierenden des Studiengangs Informatik BSc. Bei der Suche nach dem Studierenden muss sie einen Vor- oder Nachnamen eingeben. Sie gibt den einen Teil des Nachnamen an und bekommt eine Liste von Ergebnissen. Die Ergebnisse sind alphabetisch sortiert. Frau Freundlich tut sich schwer, Texte in einer kleinen Schrift zu lesen, außerdem kommen ihr die meisten Nachnamen und Matrikelnummern aus der Ergebnisliste ziemlich ähnlich vor. Sie bräuchte eine zusätzliche Spalte, die den Studiengang bezeichnet und ihr damit die Suche erleichtert.</a:t>
            </a:r>
          </a:p>
        </p:txBody>
      </p:sp>
      <p:pic>
        <p:nvPicPr>
          <p:cNvPr id="158" name="game-of-thrones-staffel-3-emilia-clarke-1230500.jpg" descr="game-of-thrones-staffel-3-emilia-clarke-1230500.jpg"/>
          <p:cNvPicPr>
            <a:picLocks noChangeAspect="1"/>
          </p:cNvPicPr>
          <p:nvPr/>
        </p:nvPicPr>
        <p:blipFill>
          <a:blip r:embed="rId2">
            <a:extLst/>
          </a:blip>
          <a:stretch>
            <a:fillRect/>
          </a:stretch>
        </p:blipFill>
        <p:spPr>
          <a:xfrm>
            <a:off x="7090802" y="103692"/>
            <a:ext cx="1913568" cy="107748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itle 1"/>
          <p:cNvSpPr txBox="1"/>
          <p:nvPr>
            <p:ph type="title"/>
          </p:nvPr>
        </p:nvSpPr>
        <p:spPr>
          <a:prstGeom prst="rect">
            <a:avLst/>
          </a:prstGeom>
        </p:spPr>
        <p:txBody>
          <a:bodyPr/>
          <a:lstStyle>
            <a:lvl1pPr>
              <a:defRPr sz="4000">
                <a:latin typeface="Candara"/>
                <a:ea typeface="Candara"/>
                <a:cs typeface="Candara"/>
                <a:sym typeface="Candara"/>
              </a:defRPr>
            </a:lvl1pPr>
          </a:lstStyle>
          <a:p>
            <a:pPr/>
            <a:r>
              <a:t>Frau Freundlich</a:t>
            </a:r>
          </a:p>
        </p:txBody>
      </p:sp>
      <p:sp>
        <p:nvSpPr>
          <p:cNvPr id="161" name="Content Placeholder 2"/>
          <p:cNvSpPr txBox="1"/>
          <p:nvPr>
            <p:ph type="body" idx="1"/>
          </p:nvPr>
        </p:nvSpPr>
        <p:spPr>
          <a:xfrm>
            <a:off x="495300" y="1828800"/>
            <a:ext cx="8153400" cy="4495800"/>
          </a:xfrm>
          <a:prstGeom prst="rect">
            <a:avLst/>
          </a:prstGeom>
        </p:spPr>
        <p:txBody>
          <a:bodyPr/>
          <a:lstStyle/>
          <a:p>
            <a:pPr>
              <a:defRPr sz="1800"/>
            </a:pPr>
            <a:r>
              <a:t>Szenario 2 (Vorschläge bei der Suche):</a:t>
            </a:r>
          </a:p>
          <a:p>
            <a:pPr>
              <a:defRPr sz="1800"/>
            </a:pPr>
            <a:r>
              <a:t>Frau Freundlich sucht nach einem Studierenden. Der Namen des Studierenden steht auf einem Zettel und sie muss ihn abtippen. Allerdings findet sie den Namen ziemlich lang und unleserlich und versucht, die ersten Buchstaben in das Suchfeld einzugeben. Leider gibt es keine Suchvorschläge und sie kann die Korrektheit der Eingabe erst nach dem Klicken auf den Suchknopf feststellen.</a:t>
            </a:r>
          </a:p>
        </p:txBody>
      </p:sp>
      <p:pic>
        <p:nvPicPr>
          <p:cNvPr id="162" name="game-of-thrones-staffel-3-emilia-clarke-1230500.jpg" descr="game-of-thrones-staffel-3-emilia-clarke-1230500.jpg"/>
          <p:cNvPicPr>
            <a:picLocks noChangeAspect="1"/>
          </p:cNvPicPr>
          <p:nvPr/>
        </p:nvPicPr>
        <p:blipFill>
          <a:blip r:embed="rId2">
            <a:extLst/>
          </a:blip>
          <a:stretch>
            <a:fillRect/>
          </a:stretch>
        </p:blipFill>
        <p:spPr>
          <a:xfrm>
            <a:off x="7090802" y="103692"/>
            <a:ext cx="1913568" cy="107748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edian">
  <a:themeElements>
    <a:clrScheme name="Median">
      <a:dk1>
        <a:srgbClr val="000000"/>
      </a:dk1>
      <a:lt1>
        <a:srgbClr val="FFFFFF"/>
      </a:lt1>
      <a:dk2>
        <a:srgbClr val="A7A7A7"/>
      </a:dk2>
      <a:lt2>
        <a:srgbClr val="535353"/>
      </a:lt2>
      <a:accent1>
        <a:srgbClr val="94B6D2"/>
      </a:accent1>
      <a:accent2>
        <a:srgbClr val="DD8047"/>
      </a:accent2>
      <a:accent3>
        <a:srgbClr val="A5AB81"/>
      </a:accent3>
      <a:accent4>
        <a:srgbClr val="D8B25C"/>
      </a:accent4>
      <a:accent5>
        <a:srgbClr val="7BA79D"/>
      </a:accent5>
      <a:accent6>
        <a:srgbClr val="968C8C"/>
      </a:accent6>
      <a:hlink>
        <a:srgbClr val="0000FF"/>
      </a:hlink>
      <a:folHlink>
        <a:srgbClr val="FF00FF"/>
      </a:folHlink>
    </a:clrScheme>
    <a:fontScheme name="Median">
      <a:majorFont>
        <a:latin typeface="Tw Cen MT"/>
        <a:ea typeface="Tw Cen MT"/>
        <a:cs typeface="Tw Cen MT"/>
      </a:majorFont>
      <a:minorFont>
        <a:latin typeface="Helvetica"/>
        <a:ea typeface="Helvetica"/>
        <a:cs typeface="Helvetica"/>
      </a:minorFont>
    </a:fontScheme>
    <a:fmtScheme name="Medi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30000" dir="5400000">
              <a:srgbClr val="000000">
                <a:alpha val="45000"/>
              </a:srgbClr>
            </a:outerShdw>
          </a:effectLst>
        </a:effectStyle>
        <a:effectStyle>
          <a:effectLst>
            <a:outerShdw sx="100000" sy="100000" kx="0" ky="0" algn="b" rotWithShape="0" blurRad="38100" dist="30000" dir="5400000">
              <a:srgbClr val="000000">
                <a:alpha val="45000"/>
              </a:srgbClr>
            </a:outerShdw>
          </a:effectLst>
        </a:effectStyle>
        <a:effectStyle>
          <a:effectLst>
            <a:outerShdw sx="100000" sy="100000" kx="0" ky="0" algn="b" rotWithShape="0" blurRad="38100" dist="30000" dir="540000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sx="100000" sy="100000" kx="0" ky="0" algn="b" rotWithShape="0" blurRad="38100" dist="30000" dir="5400000">
            <a:srgbClr val="000000">
              <a:alpha val="4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round/>
        </a:ln>
        <a:effectLst>
          <a:outerShdw sx="100000" sy="100000" kx="0" ky="0" algn="b" rotWithShape="0" blurRad="38100" dist="30000" dir="5400000">
            <a:srgbClr val="000000">
              <a:alpha val="4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edian">
  <a:themeElements>
    <a:clrScheme name="Median">
      <a:dk1>
        <a:srgbClr val="000000"/>
      </a:dk1>
      <a:lt1>
        <a:srgbClr val="FFFFFF"/>
      </a:lt1>
      <a:dk2>
        <a:srgbClr val="A7A7A7"/>
      </a:dk2>
      <a:lt2>
        <a:srgbClr val="535353"/>
      </a:lt2>
      <a:accent1>
        <a:srgbClr val="94B6D2"/>
      </a:accent1>
      <a:accent2>
        <a:srgbClr val="DD8047"/>
      </a:accent2>
      <a:accent3>
        <a:srgbClr val="A5AB81"/>
      </a:accent3>
      <a:accent4>
        <a:srgbClr val="D8B25C"/>
      </a:accent4>
      <a:accent5>
        <a:srgbClr val="7BA79D"/>
      </a:accent5>
      <a:accent6>
        <a:srgbClr val="968C8C"/>
      </a:accent6>
      <a:hlink>
        <a:srgbClr val="0000FF"/>
      </a:hlink>
      <a:folHlink>
        <a:srgbClr val="FF00FF"/>
      </a:folHlink>
    </a:clrScheme>
    <a:fontScheme name="Median">
      <a:majorFont>
        <a:latin typeface="Tw Cen MT"/>
        <a:ea typeface="Tw Cen MT"/>
        <a:cs typeface="Tw Cen MT"/>
      </a:majorFont>
      <a:minorFont>
        <a:latin typeface="Helvetica"/>
        <a:ea typeface="Helvetica"/>
        <a:cs typeface="Helvetica"/>
      </a:minorFont>
    </a:fontScheme>
    <a:fmtScheme name="Medi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30000" dir="5400000">
              <a:srgbClr val="000000">
                <a:alpha val="45000"/>
              </a:srgbClr>
            </a:outerShdw>
          </a:effectLst>
        </a:effectStyle>
        <a:effectStyle>
          <a:effectLst>
            <a:outerShdw sx="100000" sy="100000" kx="0" ky="0" algn="b" rotWithShape="0" blurRad="38100" dist="30000" dir="5400000">
              <a:srgbClr val="000000">
                <a:alpha val="45000"/>
              </a:srgbClr>
            </a:outerShdw>
          </a:effectLst>
        </a:effectStyle>
        <a:effectStyle>
          <a:effectLst>
            <a:outerShdw sx="100000" sy="100000" kx="0" ky="0" algn="b" rotWithShape="0" blurRad="38100" dist="30000" dir="540000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sx="100000" sy="100000" kx="0" ky="0" algn="b" rotWithShape="0" blurRad="38100" dist="30000" dir="5400000">
            <a:srgbClr val="000000">
              <a:alpha val="4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round/>
        </a:ln>
        <a:effectLst>
          <a:outerShdw sx="100000" sy="100000" kx="0" ky="0" algn="b" rotWithShape="0" blurRad="38100" dist="30000" dir="5400000">
            <a:srgbClr val="000000">
              <a:alpha val="4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