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318" r:id="rId3"/>
    <p:sldId id="317" r:id="rId4"/>
    <p:sldId id="293" r:id="rId5"/>
    <p:sldId id="321" r:id="rId6"/>
    <p:sldId id="322" r:id="rId7"/>
    <p:sldId id="325" r:id="rId8"/>
    <p:sldId id="327" r:id="rId9"/>
    <p:sldId id="326" r:id="rId10"/>
    <p:sldId id="324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437"/>
    <a:srgbClr val="4285F4"/>
    <a:srgbClr val="0D2D81"/>
    <a:srgbClr val="4231F4"/>
    <a:srgbClr val="6690FF"/>
    <a:srgbClr val="F4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4398" autoAdjust="0"/>
  </p:normalViewPr>
  <p:slideViewPr>
    <p:cSldViewPr snapToGrid="0" snapToObjects="1">
      <p:cViewPr varScale="1">
        <p:scale>
          <a:sx n="58" d="100"/>
          <a:sy n="58" d="100"/>
        </p:scale>
        <p:origin x="162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D17F6-5E44-B34B-9F31-3514A403A339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41D9-1AA4-C848-BE08-2678C69076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42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A8AF-AB40-054D-B39D-3F00D3A9393B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8AE5-40CD-D246-B914-1E51F93A2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3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0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2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3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79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2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9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9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53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Roboto Light"/>
                <a:cs typeface="Roboto Ligh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985950"/>
            <a:ext cx="6400800" cy="4714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83964" y="6356350"/>
            <a:ext cx="893772" cy="365125"/>
          </a:xfrm>
        </p:spPr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fld id="{079EE833-EE82-D544-BB9C-EFA558539038}" type="datetime1">
              <a:rPr lang="de-DE" smtClean="0"/>
              <a:t>11.01.2019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fld id="{36EA1323-965C-0742-806D-06C14CDC1E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tangle 10"/>
          <p:cNvSpPr/>
          <p:nvPr userDrawn="1"/>
        </p:nvSpPr>
        <p:spPr>
          <a:xfrm>
            <a:off x="0" y="5659427"/>
            <a:ext cx="9144000" cy="36000"/>
          </a:xfrm>
          <a:prstGeom prst="rect">
            <a:avLst/>
          </a:prstGeom>
          <a:solidFill>
            <a:srgbClr val="0D2D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8" y="6005689"/>
            <a:ext cx="2019069" cy="701322"/>
          </a:xfrm>
          <a:prstGeom prst="rect">
            <a:avLst/>
          </a:prstGeom>
        </p:spPr>
      </p:pic>
      <p:sp>
        <p:nvSpPr>
          <p:cNvPr id="12" name="Untertitel 2"/>
          <p:cNvSpPr txBox="1">
            <a:spLocks/>
          </p:cNvSpPr>
          <p:nvPr userDrawn="1"/>
        </p:nvSpPr>
        <p:spPr>
          <a:xfrm>
            <a:off x="6654018" y="5060921"/>
            <a:ext cx="2447778" cy="4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10008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Wingdings" charset="2"/>
              <a:buChar char="§"/>
              <a:defRPr sz="2200"/>
            </a:lvl2pPr>
            <a:lvl3pPr marL="1143000" indent="-228600">
              <a:buFont typeface="Wingdings" charset="2"/>
              <a:buChar char="§"/>
              <a:defRPr sz="2000"/>
            </a:lvl3pPr>
            <a:lvl4pPr marL="1600200" indent="-228600">
              <a:buFont typeface="Wingdings" charset="2"/>
              <a:buChar char="§"/>
              <a:defRPr sz="1800"/>
            </a:lvl4pPr>
            <a:lvl5pPr marL="2057400" indent="-228600">
              <a:buFont typeface="Wingdings" charset="2"/>
              <a:buChar char="§"/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0CA-6CBF-7546-A7B2-E422C938A4CA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4000" y="6356350"/>
            <a:ext cx="30960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036-E294-B948-8FD3-02781514CF4A}" type="datetime1">
              <a:rPr lang="de-DE" smtClean="0"/>
              <a:t>11.01.2019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7" descr="oth-regensburg-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1" y="6322796"/>
            <a:ext cx="730469" cy="4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023B-B7D1-1A45-AADC-58F6C8389F84}" type="datetime1">
              <a:rPr lang="de-DE" smtClean="0"/>
              <a:t>11.01.2019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1F54-95EB-0740-B47C-B50C4EF64026}" type="datetime1">
              <a:rPr lang="de-DE" smtClean="0"/>
              <a:t>11.01.2019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0536" y="6356350"/>
            <a:ext cx="893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fld id="{C8C1DAB3-C946-9A43-B18E-2D640705B548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000" y="6356350"/>
            <a:ext cx="3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fld id="{36EA1323-965C-0742-806D-06C14CDC1E0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1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 Light"/>
                <a:cs typeface="Roboto Light"/>
              </a:rPr>
              <a:t>Abschlusspräsentation HCI</a:t>
            </a:r>
            <a:br>
              <a:rPr lang="de-DE" dirty="0">
                <a:latin typeface="Roboto Light"/>
                <a:cs typeface="Roboto Light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QIS-System OTH Regensburg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2000" dirty="0">
                <a:latin typeface="Roboto Light"/>
                <a:cs typeface="Roboto Light"/>
              </a:rPr>
              <a:t>Linda </a:t>
            </a:r>
            <a:r>
              <a:rPr lang="de-DE" sz="2000" dirty="0" err="1">
                <a:latin typeface="Roboto Light"/>
                <a:cs typeface="Roboto Light"/>
              </a:rPr>
              <a:t>Kuznetso</a:t>
            </a:r>
            <a:r>
              <a:rPr lang="de-DE" sz="2000" dirty="0" err="1"/>
              <a:t>va</a:t>
            </a:r>
            <a:r>
              <a:rPr lang="de-DE" sz="2000" dirty="0"/>
              <a:t>, Carola Vaitl, Simon Hofmeister, Tuan Do, Konstantin </a:t>
            </a:r>
            <a:endParaRPr lang="de-DE" sz="2000" dirty="0">
              <a:latin typeface="Roboto Light"/>
              <a:cs typeface="Roboto Light"/>
            </a:endParaRPr>
          </a:p>
          <a:p>
            <a:r>
              <a:rPr lang="de-DE" sz="2000" dirty="0">
                <a:latin typeface="Roboto Light"/>
                <a:cs typeface="Roboto Light"/>
              </a:rPr>
              <a:t>18.01.2019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/>
              <a:t>Usability Review: Software XYZ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Endprodukt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Erfahrungen..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1834073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4" name="Textfeld 3"/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0D2D81"/>
                </a:solidFill>
                <a:latin typeface="Roboto" charset="0"/>
                <a:ea typeface="Roboto" charset="0"/>
                <a:cs typeface="Roboto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Projektvorgehen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13872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Projektvorgehen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Durchlaufene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1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675536"/>
            <a:ext cx="8229600" cy="545062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DB9-DA34-E741-8AF8-DE6732C90FBF}" type="slidenum">
              <a:rPr lang="de-DE" smtClean="0"/>
              <a:t>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38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2315334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5" name="Textfeld 3">
            <a:extLst>
              <a:ext uri="{FF2B5EF4-FFF2-40B4-BE49-F238E27FC236}">
                <a16:creationId xmlns:a16="http://schemas.microsoft.com/office/drawing/2014/main" id="{DD929CDE-998F-4683-9FFB-F5CB92FB1C15}"/>
              </a:ext>
            </a:extLst>
          </p:cNvPr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|  Projektvorgehen</a:t>
            </a:r>
            <a:r>
              <a:rPr lang="de-DE" sz="24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1282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87027" cy="3125804"/>
          </a:xfrm>
        </p:spPr>
        <p:txBody>
          <a:bodyPr>
            <a:normAutofit/>
          </a:bodyPr>
          <a:lstStyle/>
          <a:p>
            <a:r>
              <a:rPr lang="de-DE" sz="1600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2782408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9" name="Textfeld 3">
            <a:extLst>
              <a:ext uri="{FF2B5EF4-FFF2-40B4-BE49-F238E27FC236}">
                <a16:creationId xmlns:a16="http://schemas.microsoft.com/office/drawing/2014/main" id="{4D58EA5F-FD16-4B3B-94CF-8E295FF91FF1}"/>
              </a:ext>
            </a:extLst>
          </p:cNvPr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Projektvorgehen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33486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Usability-Test</a:t>
            </a:r>
            <a:br>
              <a:rPr lang="de-DE" dirty="0"/>
            </a:b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xy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6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3275781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9" name="Textfeld 3">
            <a:extLst>
              <a:ext uri="{FF2B5EF4-FFF2-40B4-BE49-F238E27FC236}">
                <a16:creationId xmlns:a16="http://schemas.microsoft.com/office/drawing/2014/main" id="{45ECF429-C0CF-44AF-A217-5999E723121F}"/>
              </a:ext>
            </a:extLst>
          </p:cNvPr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Projektvorgehen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738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  <a:latin typeface="Roboto Light" charset="0"/>
            <a:ea typeface="Roboto Light" charset="0"/>
            <a:cs typeface="Roboto Light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Roboto Light" charset="0"/>
            <a:ea typeface="Roboto Light" charset="0"/>
            <a:cs typeface="Roboto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(4:3)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Roboto Light</vt:lpstr>
      <vt:lpstr>Segoe UI Light</vt:lpstr>
      <vt:lpstr>Wingdings</vt:lpstr>
      <vt:lpstr>Office-Design</vt:lpstr>
      <vt:lpstr>Abschlusspräsentation HCI QIS-System OTH Regensburg</vt:lpstr>
      <vt:lpstr>Inhalt</vt:lpstr>
      <vt:lpstr>Projektvorgehen Durchlaufene Lifecycles</vt:lpstr>
      <vt:lpstr>PowerPoint-Präsentation</vt:lpstr>
      <vt:lpstr>Inhalt</vt:lpstr>
      <vt:lpstr>Projektvorgehen</vt:lpstr>
      <vt:lpstr>Inhalt</vt:lpstr>
      <vt:lpstr>Ergebnisse Usability-Test xy</vt:lpstr>
      <vt:lpstr>Inhalt</vt:lpstr>
      <vt:lpstr>Endprodukt</vt:lpstr>
    </vt:vector>
  </TitlesOfParts>
  <Manager/>
  <Company>OTH Regensburg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Markus Heckner</dc:creator>
  <cp:keywords/>
  <dc:description/>
  <cp:lastModifiedBy>Carola Vaitl</cp:lastModifiedBy>
  <cp:revision>317</cp:revision>
  <dcterms:created xsi:type="dcterms:W3CDTF">2015-01-20T11:07:18Z</dcterms:created>
  <dcterms:modified xsi:type="dcterms:W3CDTF">2019-01-11T14:16:51Z</dcterms:modified>
  <cp:category/>
</cp:coreProperties>
</file>