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5EE"/>
          </a:solidFill>
        </a:fill>
      </a:tcStyle>
    </a:wholeTbl>
    <a:band2H>
      <a:tcTxStyle/>
      <a:tcStyle>
        <a:tcBdr/>
        <a:fill>
          <a:solidFill>
            <a:srgbClr val="EEF2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2D7"/>
          </a:solidFill>
        </a:fill>
      </a:tcStyle>
    </a:wholeTbl>
    <a:band2H>
      <a:tcTxStyle/>
      <a:tcStyle>
        <a:tcBdr/>
        <a:fill>
          <a:solidFill>
            <a:srgbClr val="F0F1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ADA"/>
          </a:solidFill>
        </a:fill>
      </a:tcStyle>
    </a:wholeTbl>
    <a:band2H>
      <a:tcTxStyle/>
      <a:tcStyle>
        <a:tcBdr/>
        <a:fill>
          <a:solidFill>
            <a:srgbClr val="EEED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6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Tw Cen MT"/>
      </a:defRPr>
    </a:lvl1pPr>
    <a:lvl2pPr indent="228600" latinLnBrk="0">
      <a:defRPr sz="1200">
        <a:latin typeface="+mj-lt"/>
        <a:ea typeface="+mj-ea"/>
        <a:cs typeface="+mj-cs"/>
        <a:sym typeface="Tw Cen MT"/>
      </a:defRPr>
    </a:lvl2pPr>
    <a:lvl3pPr indent="457200" latinLnBrk="0">
      <a:defRPr sz="1200">
        <a:latin typeface="+mj-lt"/>
        <a:ea typeface="+mj-ea"/>
        <a:cs typeface="+mj-cs"/>
        <a:sym typeface="Tw Cen MT"/>
      </a:defRPr>
    </a:lvl3pPr>
    <a:lvl4pPr indent="685800" latinLnBrk="0">
      <a:defRPr sz="1200">
        <a:latin typeface="+mj-lt"/>
        <a:ea typeface="+mj-ea"/>
        <a:cs typeface="+mj-cs"/>
        <a:sym typeface="Tw Cen MT"/>
      </a:defRPr>
    </a:lvl4pPr>
    <a:lvl5pPr indent="914400" latinLnBrk="0">
      <a:defRPr sz="1200">
        <a:latin typeface="+mj-lt"/>
        <a:ea typeface="+mj-ea"/>
        <a:cs typeface="+mj-cs"/>
        <a:sym typeface="Tw Cen MT"/>
      </a:defRPr>
    </a:lvl5pPr>
    <a:lvl6pPr indent="1143000" latinLnBrk="0">
      <a:defRPr sz="1200">
        <a:latin typeface="+mj-lt"/>
        <a:ea typeface="+mj-ea"/>
        <a:cs typeface="+mj-cs"/>
        <a:sym typeface="Tw Cen MT"/>
      </a:defRPr>
    </a:lvl6pPr>
    <a:lvl7pPr indent="1371600" latinLnBrk="0">
      <a:defRPr sz="1200">
        <a:latin typeface="+mj-lt"/>
        <a:ea typeface="+mj-ea"/>
        <a:cs typeface="+mj-cs"/>
        <a:sym typeface="Tw Cen MT"/>
      </a:defRPr>
    </a:lvl7pPr>
    <a:lvl8pPr indent="1600200" latinLnBrk="0">
      <a:defRPr sz="1200">
        <a:latin typeface="+mj-lt"/>
        <a:ea typeface="+mj-ea"/>
        <a:cs typeface="+mj-cs"/>
        <a:sym typeface="Tw Cen MT"/>
      </a:defRPr>
    </a:lvl8pPr>
    <a:lvl9pPr indent="1828800" latinLnBrk="0">
      <a:defRPr sz="1200">
        <a:latin typeface="+mj-lt"/>
        <a:ea typeface="+mj-ea"/>
        <a:cs typeface="+mj-cs"/>
        <a:sym typeface="Tw Cen MT"/>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775F55"/>
        </a:solidFill>
        <a:effectLst/>
      </p:bgPr>
    </p:bg>
    <p:spTree>
      <p:nvGrpSpPr>
        <p:cNvPr id="1" name=""/>
        <p:cNvGrpSpPr/>
        <p:nvPr/>
      </p:nvGrpSpPr>
      <p:grpSpPr>
        <a:xfrm>
          <a:off x="0" y="0"/>
          <a:ext cx="0" cy="0"/>
          <a:chOff x="0" y="0"/>
          <a:chExt cx="0" cy="0"/>
        </a:xfrm>
      </p:grpSpPr>
      <p:sp>
        <p:nvSpPr>
          <p:cNvPr id="14" name="Rectangle 6"/>
          <p:cNvSpPr/>
          <p:nvPr/>
        </p:nvSpPr>
        <p:spPr>
          <a:xfrm>
            <a:off x="0" y="5971032"/>
            <a:ext cx="9144000" cy="886968"/>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5" name="Rectangle 9"/>
          <p:cNvSpPr/>
          <p:nvPr/>
        </p:nvSpPr>
        <p:spPr>
          <a:xfrm>
            <a:off x="-9144" y="6053328"/>
            <a:ext cx="2249424" cy="713233"/>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6" name="Rectangle 10"/>
          <p:cNvSpPr/>
          <p:nvPr/>
        </p:nvSpPr>
        <p:spPr>
          <a:xfrm>
            <a:off x="2359151" y="6044184"/>
            <a:ext cx="6784849" cy="713233"/>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7" name="Titeltext"/>
          <p:cNvSpPr txBox="1">
            <a:spLocks noGrp="1"/>
          </p:cNvSpPr>
          <p:nvPr>
            <p:ph type="title"/>
          </p:nvPr>
        </p:nvSpPr>
        <p:spPr>
          <a:xfrm>
            <a:off x="2362200" y="4038600"/>
            <a:ext cx="6477000" cy="1828800"/>
          </a:xfrm>
          <a:prstGeom prst="rect">
            <a:avLst/>
          </a:prstGeom>
        </p:spPr>
        <p:txBody>
          <a:bodyPr anchor="b"/>
          <a:lstStyle>
            <a:lvl1pPr>
              <a:defRPr cap="all">
                <a:solidFill>
                  <a:srgbClr val="EBDDC3"/>
                </a:solidFill>
              </a:defRPr>
            </a:lvl1pPr>
          </a:lstStyle>
          <a:p>
            <a:r>
              <a:t>Titeltext</a:t>
            </a:r>
          </a:p>
        </p:txBody>
      </p:sp>
      <p:sp>
        <p:nvSpPr>
          <p:cNvPr id="18" name="Textebene 1…"/>
          <p:cNvSpPr txBox="1">
            <a:spLocks noGrp="1"/>
          </p:cNvSpPr>
          <p:nvPr>
            <p:ph type="body" sz="quarter" idx="1"/>
          </p:nvPr>
        </p:nvSpPr>
        <p:spPr>
          <a:xfrm>
            <a:off x="2362200" y="6050036"/>
            <a:ext cx="6705600" cy="685801"/>
          </a:xfrm>
          <a:prstGeom prst="rect">
            <a:avLst/>
          </a:prstGeom>
        </p:spPr>
        <p:txBody>
          <a:bodyPr anchor="ctr"/>
          <a:lstStyle>
            <a:lvl1pPr marL="0" indent="0">
              <a:buClrTx/>
              <a:buSzTx/>
              <a:buNone/>
              <a:defRPr sz="2600">
                <a:solidFill>
                  <a:srgbClr val="FFFFFF"/>
                </a:solidFill>
              </a:defRPr>
            </a:lvl1pPr>
            <a:lvl2pPr marL="0" indent="457200">
              <a:buClrTx/>
              <a:buSzTx/>
              <a:buNone/>
              <a:defRPr sz="2600">
                <a:solidFill>
                  <a:srgbClr val="FFFFFF"/>
                </a:solidFill>
              </a:defRPr>
            </a:lvl2pPr>
            <a:lvl3pPr marL="0" indent="914400">
              <a:buClrTx/>
              <a:buSzTx/>
              <a:buNone/>
              <a:defRPr sz="2600">
                <a:solidFill>
                  <a:srgbClr val="FFFFFF"/>
                </a:solidFill>
              </a:defRPr>
            </a:lvl3pPr>
            <a:lvl4pPr marL="0" indent="1371600">
              <a:buClrTx/>
              <a:buSzTx/>
              <a:buNone/>
              <a:defRPr sz="2600">
                <a:solidFill>
                  <a:srgbClr val="FFFFFF"/>
                </a:solidFill>
              </a:defRPr>
            </a:lvl4pPr>
            <a:lvl5pPr marL="0" indent="1828800">
              <a:buClrTx/>
              <a:buSzTx/>
              <a:buNone/>
              <a:defRPr sz="2600">
                <a:solidFill>
                  <a:srgbClr val="FFFFFF"/>
                </a:solidFill>
              </a:defRPr>
            </a:lvl5pPr>
          </a:lstStyle>
          <a:p>
            <a:r>
              <a:t>Textebene 1</a:t>
            </a:r>
          </a:p>
          <a:p>
            <a:pPr lvl="1"/>
            <a:r>
              <a:t>Textebene 2</a:t>
            </a:r>
          </a:p>
          <a:p>
            <a:pPr lvl="2"/>
            <a:r>
              <a:t>Textebene 3</a:t>
            </a:r>
          </a:p>
          <a:p>
            <a:pPr lvl="3"/>
            <a:r>
              <a:t>Textebene 4</a:t>
            </a:r>
          </a:p>
          <a:p>
            <a:pPr lvl="4"/>
            <a:r>
              <a:t>Textebene 5</a:t>
            </a:r>
          </a:p>
        </p:txBody>
      </p:sp>
      <p:sp>
        <p:nvSpPr>
          <p:cNvPr id="19" name="Foliennummer"/>
          <p:cNvSpPr txBox="1">
            <a:spLocks noGrp="1"/>
          </p:cNvSpPr>
          <p:nvPr>
            <p:ph type="sldNum" sz="quarter" idx="2"/>
          </p:nvPr>
        </p:nvSpPr>
        <p:spPr>
          <a:xfrm>
            <a:off x="8273660" y="278129"/>
            <a:ext cx="292880" cy="281941"/>
          </a:xfrm>
          <a:prstGeom prst="rect">
            <a:avLst/>
          </a:prstGeom>
        </p:spPr>
        <p:txBody>
          <a:bodyPr/>
          <a:lstStyle>
            <a:lvl1pPr>
              <a:defRPr>
                <a:solidFill>
                  <a:srgbClr val="EBDDC3"/>
                </a:solidFill>
              </a:defRPr>
            </a:lvl1p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5" name="Titeltext"/>
          <p:cNvSpPr txBox="1">
            <a:spLocks noGrp="1"/>
          </p:cNvSpPr>
          <p:nvPr>
            <p:ph type="title"/>
          </p:nvPr>
        </p:nvSpPr>
        <p:spPr>
          <a:xfrm>
            <a:off x="609600" y="228600"/>
            <a:ext cx="8153400" cy="990600"/>
          </a:xfrm>
          <a:prstGeom prst="rect">
            <a:avLst/>
          </a:prstGeom>
        </p:spPr>
        <p:txBody>
          <a:bodyPr/>
          <a:lstStyle/>
          <a:p>
            <a:r>
              <a:t>Titeltext</a:t>
            </a:r>
          </a:p>
        </p:txBody>
      </p:sp>
      <p:sp>
        <p:nvSpPr>
          <p:cNvPr id="106" name="Textebene 1…"/>
          <p:cNvSpPr txBox="1">
            <a:spLocks noGrp="1"/>
          </p:cNvSpPr>
          <p:nvPr>
            <p:ph type="body" idx="1"/>
          </p:nvPr>
        </p:nvSpPr>
        <p:spPr>
          <a:xfrm>
            <a:off x="612648" y="1600200"/>
            <a:ext cx="8153401" cy="4526280"/>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10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14" name="Titeltext"/>
          <p:cNvSpPr txBox="1">
            <a:spLocks noGrp="1"/>
          </p:cNvSpPr>
          <p:nvPr>
            <p:ph type="title"/>
          </p:nvPr>
        </p:nvSpPr>
        <p:spPr>
          <a:xfrm>
            <a:off x="6553200" y="609600"/>
            <a:ext cx="2057400" cy="5516563"/>
          </a:xfrm>
          <a:prstGeom prst="rect">
            <a:avLst/>
          </a:prstGeom>
        </p:spPr>
        <p:txBody>
          <a:bodyPr/>
          <a:lstStyle/>
          <a:p>
            <a:r>
              <a:t>Titeltext</a:t>
            </a:r>
          </a:p>
        </p:txBody>
      </p:sp>
      <p:sp>
        <p:nvSpPr>
          <p:cNvPr id="115" name="Textebene 1…"/>
          <p:cNvSpPr txBox="1">
            <a:spLocks noGrp="1"/>
          </p:cNvSpPr>
          <p:nvPr>
            <p:ph type="body" idx="1"/>
          </p:nvPr>
        </p:nvSpPr>
        <p:spPr>
          <a:xfrm>
            <a:off x="457200" y="609600"/>
            <a:ext cx="5562600" cy="5516565"/>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116" name="Rectangle 6"/>
          <p:cNvSpPr/>
          <p:nvPr/>
        </p:nvSpPr>
        <p:spPr>
          <a:xfrm>
            <a:off x="6096317" y="0"/>
            <a:ext cx="320041"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7" name="Rectangle 7"/>
          <p:cNvSpPr/>
          <p:nvPr/>
        </p:nvSpPr>
        <p:spPr>
          <a:xfrm>
            <a:off x="6142037" y="609600"/>
            <a:ext cx="228601" cy="62484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18" name="Rectangle 8"/>
          <p:cNvSpPr/>
          <p:nvPr/>
        </p:nvSpPr>
        <p:spPr>
          <a:xfrm>
            <a:off x="6142037" y="0"/>
            <a:ext cx="228601" cy="53340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19" name="Foliennummer"/>
          <p:cNvSpPr txBox="1">
            <a:spLocks noGrp="1"/>
          </p:cNvSpPr>
          <p:nvPr>
            <p:ph type="sldNum" sz="quarter" idx="2"/>
          </p:nvPr>
        </p:nvSpPr>
        <p:spPr>
          <a:xfrm rot="5400000">
            <a:off x="6109898" y="125730"/>
            <a:ext cx="292880" cy="281941"/>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6" name="Titeltext"/>
          <p:cNvSpPr txBox="1">
            <a:spLocks noGrp="1"/>
          </p:cNvSpPr>
          <p:nvPr>
            <p:ph type="title"/>
          </p:nvPr>
        </p:nvSpPr>
        <p:spPr>
          <a:prstGeom prst="rect">
            <a:avLst/>
          </a:prstGeom>
        </p:spPr>
        <p:txBody>
          <a:bodyPr/>
          <a:lstStyle/>
          <a:p>
            <a:r>
              <a:t>Titeltext</a:t>
            </a:r>
          </a:p>
        </p:txBody>
      </p:sp>
      <p:sp>
        <p:nvSpPr>
          <p:cNvPr id="27"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28"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5" name="Textebene 1…"/>
          <p:cNvSpPr txBox="1">
            <a:spLocks noGrp="1"/>
          </p:cNvSpPr>
          <p:nvPr>
            <p:ph type="body" sz="quarter" idx="1"/>
          </p:nvPr>
        </p:nvSpPr>
        <p:spPr>
          <a:xfrm>
            <a:off x="1371600" y="2743200"/>
            <a:ext cx="7123114" cy="1673225"/>
          </a:xfrm>
          <a:prstGeom prst="rect">
            <a:avLst/>
          </a:prstGeom>
        </p:spPr>
        <p:txBody>
          <a:bodyPr/>
          <a:lstStyle>
            <a:lvl1pPr marL="0" indent="0">
              <a:buClrTx/>
              <a:buSzTx/>
              <a:buNone/>
              <a:defRPr sz="2800">
                <a:solidFill>
                  <a:srgbClr val="775F55"/>
                </a:solidFill>
              </a:defRPr>
            </a:lvl1pPr>
            <a:lvl2pPr marL="0" indent="365760">
              <a:buClrTx/>
              <a:buSzTx/>
              <a:buNone/>
              <a:defRPr sz="2800">
                <a:solidFill>
                  <a:srgbClr val="775F55"/>
                </a:solidFill>
              </a:defRPr>
            </a:lvl2pPr>
            <a:lvl3pPr marL="0" indent="685800">
              <a:buClrTx/>
              <a:buSzTx/>
              <a:buNone/>
              <a:defRPr sz="2800">
                <a:solidFill>
                  <a:srgbClr val="775F55"/>
                </a:solidFill>
              </a:defRPr>
            </a:lvl3pPr>
            <a:lvl4pPr marL="0" indent="1143000">
              <a:buClrTx/>
              <a:buSzTx/>
              <a:buNone/>
              <a:defRPr sz="2800">
                <a:solidFill>
                  <a:srgbClr val="775F55"/>
                </a:solidFill>
              </a:defRPr>
            </a:lvl4pPr>
            <a:lvl5pPr marL="0" indent="1600200">
              <a:buClrTx/>
              <a:buSzTx/>
              <a:buNone/>
              <a:defRPr sz="2800">
                <a:solidFill>
                  <a:srgbClr val="775F55"/>
                </a:solidFill>
              </a:defRPr>
            </a:lvl5pPr>
          </a:lstStyle>
          <a:p>
            <a:r>
              <a:t>Textebene 1</a:t>
            </a:r>
          </a:p>
          <a:p>
            <a:pPr lvl="1"/>
            <a:r>
              <a:t>Textebene 2</a:t>
            </a:r>
          </a:p>
          <a:p>
            <a:pPr lvl="2"/>
            <a:r>
              <a:t>Textebene 3</a:t>
            </a:r>
          </a:p>
          <a:p>
            <a:pPr lvl="3"/>
            <a:r>
              <a:t>Textebene 4</a:t>
            </a:r>
          </a:p>
          <a:p>
            <a:pPr lvl="4"/>
            <a:r>
              <a:t>Textebene 5</a:t>
            </a:r>
          </a:p>
        </p:txBody>
      </p:sp>
      <p:sp>
        <p:nvSpPr>
          <p:cNvPr id="36" name="Rectangle 6"/>
          <p:cNvSpPr/>
          <p:nvPr/>
        </p:nvSpPr>
        <p:spPr>
          <a:xfrm>
            <a:off x="0" y="1524000"/>
            <a:ext cx="9144000" cy="1143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7" name="Rectangle 7"/>
          <p:cNvSpPr/>
          <p:nvPr/>
        </p:nvSpPr>
        <p:spPr>
          <a:xfrm>
            <a:off x="0" y="1600200"/>
            <a:ext cx="1295400" cy="990600"/>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38" name="Rectangle 8"/>
          <p:cNvSpPr/>
          <p:nvPr/>
        </p:nvSpPr>
        <p:spPr>
          <a:xfrm>
            <a:off x="1371600" y="1600200"/>
            <a:ext cx="7772400" cy="9906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39" name="Titeltext"/>
          <p:cNvSpPr txBox="1">
            <a:spLocks noGrp="1"/>
          </p:cNvSpPr>
          <p:nvPr>
            <p:ph type="title"/>
          </p:nvPr>
        </p:nvSpPr>
        <p:spPr>
          <a:xfrm>
            <a:off x="1371600" y="1600200"/>
            <a:ext cx="7620000" cy="990600"/>
          </a:xfrm>
          <a:prstGeom prst="rect">
            <a:avLst/>
          </a:prstGeom>
        </p:spPr>
        <p:txBody>
          <a:bodyPr/>
          <a:lstStyle>
            <a:lvl1pPr>
              <a:defRPr>
                <a:solidFill>
                  <a:srgbClr val="FFFFFF"/>
                </a:solidFill>
              </a:defRPr>
            </a:lvl1pPr>
          </a:lstStyle>
          <a:p>
            <a:r>
              <a:t>Titeltext</a:t>
            </a:r>
          </a:p>
        </p:txBody>
      </p:sp>
      <p:sp>
        <p:nvSpPr>
          <p:cNvPr id="40" name="Foliennummer"/>
          <p:cNvSpPr txBox="1">
            <a:spLocks noGrp="1"/>
          </p:cNvSpPr>
          <p:nvPr>
            <p:ph type="sldNum" sz="quarter" idx="2"/>
          </p:nvPr>
        </p:nvSpPr>
        <p:spPr>
          <a:xfrm>
            <a:off x="433853" y="1886268"/>
            <a:ext cx="427694" cy="434341"/>
          </a:xfrm>
          <a:prstGeom prst="rect">
            <a:avLst/>
          </a:prstGeom>
        </p:spPr>
        <p:txBody>
          <a:bodyPr>
            <a:spAutoFit/>
          </a:bodyPr>
          <a:lstStyle>
            <a:lvl1pPr>
              <a:defRPr sz="2400"/>
            </a:lvl1p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eltext"/>
          <p:cNvSpPr txBox="1">
            <a:spLocks noGrp="1"/>
          </p:cNvSpPr>
          <p:nvPr>
            <p:ph type="title"/>
          </p:nvPr>
        </p:nvSpPr>
        <p:spPr>
          <a:xfrm>
            <a:off x="609600" y="228600"/>
            <a:ext cx="8153400" cy="990600"/>
          </a:xfrm>
          <a:prstGeom prst="rect">
            <a:avLst/>
          </a:prstGeom>
        </p:spPr>
        <p:txBody>
          <a:bodyPr/>
          <a:lstStyle/>
          <a:p>
            <a:r>
              <a:t>Titeltext</a:t>
            </a:r>
          </a:p>
        </p:txBody>
      </p:sp>
      <p:sp>
        <p:nvSpPr>
          <p:cNvPr id="48" name="Textebene 1…"/>
          <p:cNvSpPr txBox="1">
            <a:spLocks noGrp="1"/>
          </p:cNvSpPr>
          <p:nvPr>
            <p:ph type="body" sz="half" idx="1"/>
          </p:nvPr>
        </p:nvSpPr>
        <p:spPr>
          <a:xfrm>
            <a:off x="609600" y="1589567"/>
            <a:ext cx="3886200" cy="4572001"/>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4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Titeltext"/>
          <p:cNvSpPr txBox="1">
            <a:spLocks noGrp="1"/>
          </p:cNvSpPr>
          <p:nvPr>
            <p:ph type="title"/>
          </p:nvPr>
        </p:nvSpPr>
        <p:spPr>
          <a:xfrm>
            <a:off x="533400" y="273050"/>
            <a:ext cx="8153400" cy="869950"/>
          </a:xfrm>
          <a:prstGeom prst="rect">
            <a:avLst/>
          </a:prstGeom>
        </p:spPr>
        <p:txBody>
          <a:bodyPr/>
          <a:lstStyle/>
          <a:p>
            <a:r>
              <a:t>Titeltext</a:t>
            </a:r>
          </a:p>
        </p:txBody>
      </p:sp>
      <p:sp>
        <p:nvSpPr>
          <p:cNvPr id="57" name="Textebene 1…"/>
          <p:cNvSpPr txBox="1">
            <a:spLocks noGrp="1"/>
          </p:cNvSpPr>
          <p:nvPr>
            <p:ph type="body" sz="half" idx="1"/>
          </p:nvPr>
        </p:nvSpPr>
        <p:spPr>
          <a:xfrm>
            <a:off x="609600" y="2438400"/>
            <a:ext cx="3886200" cy="3581400"/>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58" name="Text Placeholder 15"/>
          <p:cNvSpPr>
            <a:spLocks noGrp="1"/>
          </p:cNvSpPr>
          <p:nvPr>
            <p:ph type="body" sz="quarter" idx="13"/>
          </p:nvPr>
        </p:nvSpPr>
        <p:spPr>
          <a:xfrm>
            <a:off x="609600" y="1752600"/>
            <a:ext cx="3886200" cy="640081"/>
          </a:xfrm>
          <a:prstGeom prst="rect">
            <a:avLst/>
          </a:prstGeom>
          <a:solidFill>
            <a:schemeClr val="accent2"/>
          </a:solidFill>
        </p:spPr>
        <p:txBody>
          <a:bodyPr anchor="ctr"/>
          <a:lstStyle/>
          <a:p>
            <a:pPr marL="0" indent="0">
              <a:buClrTx/>
              <a:buSzTx/>
              <a:buNone/>
              <a:defRPr sz="2000" b="1">
                <a:solidFill>
                  <a:srgbClr val="FFFFFF"/>
                </a:solidFill>
              </a:defRPr>
            </a:pPr>
            <a:endParaRPr/>
          </a:p>
        </p:txBody>
      </p:sp>
      <p:sp>
        <p:nvSpPr>
          <p:cNvPr id="59" name="Text Placeholder 14"/>
          <p:cNvSpPr>
            <a:spLocks noGrp="1"/>
          </p:cNvSpPr>
          <p:nvPr>
            <p:ph type="body" sz="quarter" idx="14"/>
          </p:nvPr>
        </p:nvSpPr>
        <p:spPr>
          <a:xfrm>
            <a:off x="4800600" y="1752600"/>
            <a:ext cx="3886200" cy="640081"/>
          </a:xfrm>
          <a:prstGeom prst="rect">
            <a:avLst/>
          </a:prstGeom>
          <a:solidFill>
            <a:schemeClr val="accent4"/>
          </a:solidFill>
        </p:spPr>
        <p:txBody>
          <a:bodyPr anchor="ctr"/>
          <a:lstStyle/>
          <a:p>
            <a:pPr marL="0" indent="0">
              <a:buClrTx/>
              <a:buSzTx/>
              <a:buNone/>
              <a:defRPr sz="2000" b="1">
                <a:solidFill>
                  <a:srgbClr val="FFFFFF"/>
                </a:solidFill>
              </a:defRPr>
            </a:pPr>
            <a:endParaRPr/>
          </a:p>
        </p:txBody>
      </p:sp>
      <p:sp>
        <p:nvSpPr>
          <p:cNvPr id="60"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7" name="Titeltext"/>
          <p:cNvSpPr txBox="1">
            <a:spLocks noGrp="1"/>
          </p:cNvSpPr>
          <p:nvPr>
            <p:ph type="title"/>
          </p:nvPr>
        </p:nvSpPr>
        <p:spPr>
          <a:xfrm>
            <a:off x="609600" y="228600"/>
            <a:ext cx="8153400" cy="990600"/>
          </a:xfrm>
          <a:prstGeom prst="rect">
            <a:avLst/>
          </a:prstGeom>
        </p:spPr>
        <p:txBody>
          <a:bodyPr/>
          <a:lstStyle/>
          <a:p>
            <a:r>
              <a:t>Titeltext</a:t>
            </a:r>
          </a:p>
        </p:txBody>
      </p:sp>
      <p:sp>
        <p:nvSpPr>
          <p:cNvPr id="68"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5" name="Foliennummer"/>
          <p:cNvSpPr txBox="1">
            <a:spLocks noGrp="1"/>
          </p:cNvSpPr>
          <p:nvPr>
            <p:ph type="sldNum" sz="quarter" idx="2"/>
          </p:nvPr>
        </p:nvSpPr>
        <p:spPr>
          <a:xfrm>
            <a:off x="120260" y="6297929"/>
            <a:ext cx="292880" cy="281941"/>
          </a:xfrm>
          <a:prstGeom prst="rect">
            <a:avLst/>
          </a:prstGeom>
        </p:spPr>
        <p:txBody>
          <a:bodyPr/>
          <a:lstStyle>
            <a:lvl1pPr>
              <a:defRPr>
                <a:solidFill>
                  <a:srgbClr val="775F55"/>
                </a:solidFill>
              </a:defRPr>
            </a:lvl1p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2" name="Titeltext"/>
          <p:cNvSpPr txBox="1">
            <a:spLocks noGrp="1"/>
          </p:cNvSpPr>
          <p:nvPr>
            <p:ph type="title"/>
          </p:nvPr>
        </p:nvSpPr>
        <p:spPr>
          <a:xfrm>
            <a:off x="609600" y="273050"/>
            <a:ext cx="8077200" cy="869950"/>
          </a:xfrm>
          <a:prstGeom prst="rect">
            <a:avLst/>
          </a:prstGeom>
        </p:spPr>
        <p:txBody>
          <a:bodyPr/>
          <a:lstStyle/>
          <a:p>
            <a:r>
              <a:t>Titeltext</a:t>
            </a:r>
          </a:p>
        </p:txBody>
      </p:sp>
      <p:sp>
        <p:nvSpPr>
          <p:cNvPr id="83" name="Textebene 1…"/>
          <p:cNvSpPr txBox="1">
            <a:spLocks noGrp="1"/>
          </p:cNvSpPr>
          <p:nvPr>
            <p:ph type="body" sz="quarter" idx="1"/>
          </p:nvPr>
        </p:nvSpPr>
        <p:spPr>
          <a:xfrm>
            <a:off x="609600" y="1752600"/>
            <a:ext cx="1600200" cy="4343400"/>
          </a:xfrm>
          <a:prstGeom prst="rect">
            <a:avLst/>
          </a:prstGeom>
          <a:solidFill>
            <a:schemeClr val="accent2"/>
          </a:solidFill>
          <a:ln w="50800" cap="sq">
            <a:solidFill>
              <a:schemeClr val="accent2"/>
            </a:solidFill>
            <a:miter lim="800000"/>
          </a:ln>
        </p:spPr>
        <p:txBody>
          <a:bodyPr lIns="91439" tIns="91439" rIns="91439" bIns="91439"/>
          <a:lstStyle>
            <a:lvl1pPr marL="0" indent="0">
              <a:spcBef>
                <a:spcPts val="1000"/>
              </a:spcBef>
              <a:buClrTx/>
              <a:buSzTx/>
              <a:buNone/>
              <a:defRPr sz="1800">
                <a:solidFill>
                  <a:srgbClr val="FFFFFF"/>
                </a:solidFill>
              </a:defRPr>
            </a:lvl1pPr>
            <a:lvl2pPr marL="0" indent="365760">
              <a:spcBef>
                <a:spcPts val="1000"/>
              </a:spcBef>
              <a:buClrTx/>
              <a:buSzTx/>
              <a:buNone/>
              <a:defRPr sz="1800">
                <a:solidFill>
                  <a:srgbClr val="FFFFFF"/>
                </a:solidFill>
              </a:defRPr>
            </a:lvl2pPr>
            <a:lvl3pPr marL="0" indent="685800">
              <a:spcBef>
                <a:spcPts val="1000"/>
              </a:spcBef>
              <a:buClrTx/>
              <a:buSzTx/>
              <a:buNone/>
              <a:defRPr sz="1800">
                <a:solidFill>
                  <a:srgbClr val="FFFFFF"/>
                </a:solidFill>
              </a:defRPr>
            </a:lvl3pPr>
            <a:lvl4pPr marL="0" indent="1143000">
              <a:spcBef>
                <a:spcPts val="1000"/>
              </a:spcBef>
              <a:buClrTx/>
              <a:buSzTx/>
              <a:buNone/>
              <a:defRPr sz="1800">
                <a:solidFill>
                  <a:srgbClr val="FFFFFF"/>
                </a:solidFill>
              </a:defRPr>
            </a:lvl4pPr>
            <a:lvl5pPr marL="0" indent="1600200">
              <a:spcBef>
                <a:spcPts val="1000"/>
              </a:spcBef>
              <a:buClrTx/>
              <a:buSzTx/>
              <a:buNone/>
              <a:defRPr sz="1800">
                <a:solidFill>
                  <a:srgbClr val="FFFFFF"/>
                </a:solidFill>
              </a:defRPr>
            </a:lvl5pPr>
          </a:lstStyle>
          <a:p>
            <a:r>
              <a:t>Textebene 1</a:t>
            </a:r>
          </a:p>
          <a:p>
            <a:pPr lvl="1"/>
            <a:r>
              <a:t>Textebene 2</a:t>
            </a:r>
          </a:p>
          <a:p>
            <a:pPr lvl="2"/>
            <a:r>
              <a:t>Textebene 3</a:t>
            </a:r>
          </a:p>
          <a:p>
            <a:pPr lvl="3"/>
            <a:r>
              <a:t>Textebene 4</a:t>
            </a:r>
          </a:p>
          <a:p>
            <a:pPr lvl="4"/>
            <a:r>
              <a:t>Textebene 5</a:t>
            </a:r>
          </a:p>
        </p:txBody>
      </p:sp>
      <p:sp>
        <p:nvSpPr>
          <p:cNvPr id="8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91" name="Textebene 1…"/>
          <p:cNvSpPr txBox="1">
            <a:spLocks noGrp="1"/>
          </p:cNvSpPr>
          <p:nvPr>
            <p:ph type="body" sz="quarter" idx="1"/>
          </p:nvPr>
        </p:nvSpPr>
        <p:spPr>
          <a:xfrm>
            <a:off x="1600200" y="5486400"/>
            <a:ext cx="7315200" cy="685800"/>
          </a:xfrm>
          <a:prstGeom prst="rect">
            <a:avLst/>
          </a:prstGeom>
        </p:spPr>
        <p:txBody>
          <a:bodyPr/>
          <a:lstStyle>
            <a:lvl1pPr marL="0" indent="0">
              <a:buClrTx/>
              <a:buSzTx/>
              <a:buNone/>
              <a:defRPr sz="1700"/>
            </a:lvl1pPr>
            <a:lvl2pPr marL="0" indent="365760">
              <a:buClrTx/>
              <a:buSzTx/>
              <a:buNone/>
              <a:defRPr sz="1700"/>
            </a:lvl2pPr>
            <a:lvl3pPr marL="0" indent="685800">
              <a:buClrTx/>
              <a:buSzTx/>
              <a:buNone/>
              <a:defRPr sz="1700"/>
            </a:lvl3pPr>
            <a:lvl4pPr marL="0" indent="1143000">
              <a:buClrTx/>
              <a:buSzTx/>
              <a:buNone/>
              <a:defRPr sz="1700"/>
            </a:lvl4pPr>
            <a:lvl5pPr marL="0" indent="1600200">
              <a:buClrTx/>
              <a:buSzTx/>
              <a:buNone/>
              <a:defRPr sz="1700"/>
            </a:lvl5pPr>
          </a:lstStyle>
          <a:p>
            <a:r>
              <a:t>Textebene 1</a:t>
            </a:r>
          </a:p>
          <a:p>
            <a:pPr lvl="1"/>
            <a:r>
              <a:t>Textebene 2</a:t>
            </a:r>
          </a:p>
          <a:p>
            <a:pPr lvl="2"/>
            <a:r>
              <a:t>Textebene 3</a:t>
            </a:r>
          </a:p>
          <a:p>
            <a:pPr lvl="3"/>
            <a:r>
              <a:t>Textebene 4</a:t>
            </a:r>
          </a:p>
          <a:p>
            <a:pPr lvl="4"/>
            <a:r>
              <a:t>Textebene 5</a:t>
            </a:r>
          </a:p>
        </p:txBody>
      </p:sp>
      <p:sp>
        <p:nvSpPr>
          <p:cNvPr id="92" name="Rectangle 7"/>
          <p:cNvSpPr/>
          <p:nvPr/>
        </p:nvSpPr>
        <p:spPr>
          <a:xfrm>
            <a:off x="-9145" y="4572000"/>
            <a:ext cx="9144001" cy="88696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93" name="Rectangle 8"/>
          <p:cNvSpPr/>
          <p:nvPr/>
        </p:nvSpPr>
        <p:spPr>
          <a:xfrm>
            <a:off x="-9145" y="4663440"/>
            <a:ext cx="1463042" cy="713233"/>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94" name="Rectangle 9"/>
          <p:cNvSpPr/>
          <p:nvPr/>
        </p:nvSpPr>
        <p:spPr>
          <a:xfrm>
            <a:off x="1545336" y="4654296"/>
            <a:ext cx="7598665" cy="713233"/>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95" name="Titeltext"/>
          <p:cNvSpPr txBox="1">
            <a:spLocks noGrp="1"/>
          </p:cNvSpPr>
          <p:nvPr>
            <p:ph type="title"/>
          </p:nvPr>
        </p:nvSpPr>
        <p:spPr>
          <a:xfrm>
            <a:off x="1600200" y="4648200"/>
            <a:ext cx="7315200" cy="685800"/>
          </a:xfrm>
          <a:prstGeom prst="rect">
            <a:avLst/>
          </a:prstGeom>
        </p:spPr>
        <p:txBody>
          <a:bodyPr/>
          <a:lstStyle>
            <a:lvl1pPr>
              <a:defRPr sz="2800">
                <a:solidFill>
                  <a:srgbClr val="FFFFFF"/>
                </a:solidFill>
              </a:defRPr>
            </a:lvl1pPr>
          </a:lstStyle>
          <a:p>
            <a:r>
              <a:t>Titeltext</a:t>
            </a:r>
          </a:p>
        </p:txBody>
      </p:sp>
      <p:sp>
        <p:nvSpPr>
          <p:cNvPr id="96" name="Rectangle 10"/>
          <p:cNvSpPr/>
          <p:nvPr/>
        </p:nvSpPr>
        <p:spPr>
          <a:xfrm>
            <a:off x="1447800" y="0"/>
            <a:ext cx="100585" cy="6867143"/>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97" name="Picture Placeholder 2"/>
          <p:cNvSpPr>
            <a:spLocks noGrp="1"/>
          </p:cNvSpPr>
          <p:nvPr>
            <p:ph type="pic" idx="13"/>
          </p:nvPr>
        </p:nvSpPr>
        <p:spPr>
          <a:xfrm>
            <a:off x="1560575" y="0"/>
            <a:ext cx="7583425" cy="4568953"/>
          </a:xfrm>
          <a:prstGeom prst="rect">
            <a:avLst/>
          </a:prstGeom>
        </p:spPr>
        <p:txBody>
          <a:bodyPr lIns="91439" rIns="91439">
            <a:noAutofit/>
          </a:bodyPr>
          <a:lstStyle/>
          <a:p>
            <a:endParaRPr/>
          </a:p>
        </p:txBody>
      </p:sp>
      <p:sp>
        <p:nvSpPr>
          <p:cNvPr id="98" name="Foliennummer"/>
          <p:cNvSpPr txBox="1">
            <a:spLocks noGrp="1"/>
          </p:cNvSpPr>
          <p:nvPr>
            <p:ph type="sldNum" sz="quarter" idx="2"/>
          </p:nvPr>
        </p:nvSpPr>
        <p:spPr>
          <a:xfrm>
            <a:off x="483091" y="4756467"/>
            <a:ext cx="481618" cy="485141"/>
          </a:xfrm>
          <a:prstGeom prst="rect">
            <a:avLst/>
          </a:prstGeom>
        </p:spPr>
        <p:txBody>
          <a:bodyPr/>
          <a:lstStyle>
            <a:lvl1pPr>
              <a:defRPr sz="2800"/>
            </a:lvl1p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3"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4"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5" name="Titeltext"/>
          <p:cNvSpPr txBox="1">
            <a:spLocks noGrp="1"/>
          </p:cNvSpPr>
          <p:nvPr>
            <p:ph type="title"/>
          </p:nvPr>
        </p:nvSpPr>
        <p:spPr>
          <a:xfrm>
            <a:off x="612648" y="228600"/>
            <a:ext cx="8153401" cy="990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Titeltext</a:t>
            </a:r>
          </a:p>
        </p:txBody>
      </p:sp>
      <p:sp>
        <p:nvSpPr>
          <p:cNvPr id="6" name="Textebene 1…"/>
          <p:cNvSpPr txBox="1">
            <a:spLocks noGrp="1"/>
          </p:cNvSpPr>
          <p:nvPr>
            <p:ph type="body" idx="1"/>
          </p:nvPr>
        </p:nvSpPr>
        <p:spPr>
          <a:xfrm>
            <a:off x="612648" y="1600200"/>
            <a:ext cx="8153401" cy="4495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Textebene 1</a:t>
            </a:r>
          </a:p>
          <a:p>
            <a:pPr lvl="1"/>
            <a:r>
              <a:t>Textebene 2</a:t>
            </a:r>
          </a:p>
          <a:p>
            <a:pPr lvl="2"/>
            <a:r>
              <a:t>Textebene 3</a:t>
            </a:r>
          </a:p>
          <a:p>
            <a:pPr lvl="3"/>
            <a:r>
              <a:t>Textebene 4</a:t>
            </a:r>
          </a:p>
          <a:p>
            <a:pPr lvl="4"/>
            <a:r>
              <a:t>Textebene 5</a:t>
            </a:r>
          </a:p>
        </p:txBody>
      </p:sp>
      <p:sp>
        <p:nvSpPr>
          <p:cNvPr id="7" name="Foliennummer"/>
          <p:cNvSpPr txBox="1">
            <a:spLocks noGrp="1"/>
          </p:cNvSpPr>
          <p:nvPr>
            <p:ph type="sldNum" sz="quarter" idx="2"/>
          </p:nvPr>
        </p:nvSpPr>
        <p:spPr>
          <a:xfrm>
            <a:off x="120260" y="1253489"/>
            <a:ext cx="292880" cy="281941"/>
          </a:xfrm>
          <a:prstGeom prst="rect">
            <a:avLst/>
          </a:prstGeom>
          <a:ln w="12700">
            <a:miter lim="400000"/>
          </a:ln>
        </p:spPr>
        <p:txBody>
          <a:bodyPr wrap="none" lIns="45719" rIns="45719" anchor="ctr">
            <a:normAutofit/>
          </a:bodyPr>
          <a:lstStyle>
            <a:lvl1pPr algn="ctr">
              <a:defRPr sz="1400" b="1">
                <a:solidFill>
                  <a:srgbClr val="FFFFFF"/>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775F55"/>
          </a:solidFill>
          <a:uFillTx/>
          <a:latin typeface="+mj-lt"/>
          <a:ea typeface="+mj-ea"/>
          <a:cs typeface="+mj-cs"/>
          <a:sym typeface="Tw Cen MT"/>
        </a:defRPr>
      </a:lvl1pPr>
      <a:lvl2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775F55"/>
          </a:solidFill>
          <a:uFillTx/>
          <a:latin typeface="+mj-lt"/>
          <a:ea typeface="+mj-ea"/>
          <a:cs typeface="+mj-cs"/>
          <a:sym typeface="Tw Cen MT"/>
        </a:defRPr>
      </a:lvl2pPr>
      <a:lvl3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775F55"/>
          </a:solidFill>
          <a:uFillTx/>
          <a:latin typeface="+mj-lt"/>
          <a:ea typeface="+mj-ea"/>
          <a:cs typeface="+mj-cs"/>
          <a:sym typeface="Tw Cen MT"/>
        </a:defRPr>
      </a:lvl3pPr>
      <a:lvl4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775F55"/>
          </a:solidFill>
          <a:uFillTx/>
          <a:latin typeface="+mj-lt"/>
          <a:ea typeface="+mj-ea"/>
          <a:cs typeface="+mj-cs"/>
          <a:sym typeface="Tw Cen MT"/>
        </a:defRPr>
      </a:lvl4pPr>
      <a:lvl5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775F55"/>
          </a:solidFill>
          <a:uFillTx/>
          <a:latin typeface="+mj-lt"/>
          <a:ea typeface="+mj-ea"/>
          <a:cs typeface="+mj-cs"/>
          <a:sym typeface="Tw Cen MT"/>
        </a:defRPr>
      </a:lvl5pPr>
      <a:lvl6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775F55"/>
          </a:solidFill>
          <a:uFillTx/>
          <a:latin typeface="+mj-lt"/>
          <a:ea typeface="+mj-ea"/>
          <a:cs typeface="+mj-cs"/>
          <a:sym typeface="Tw Cen MT"/>
        </a:defRPr>
      </a:lvl6pPr>
      <a:lvl7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775F55"/>
          </a:solidFill>
          <a:uFillTx/>
          <a:latin typeface="+mj-lt"/>
          <a:ea typeface="+mj-ea"/>
          <a:cs typeface="+mj-cs"/>
          <a:sym typeface="Tw Cen MT"/>
        </a:defRPr>
      </a:lvl7pPr>
      <a:lvl8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775F55"/>
          </a:solidFill>
          <a:uFillTx/>
          <a:latin typeface="+mj-lt"/>
          <a:ea typeface="+mj-ea"/>
          <a:cs typeface="+mj-cs"/>
          <a:sym typeface="Tw Cen MT"/>
        </a:defRPr>
      </a:lvl8pPr>
      <a:lvl9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775F55"/>
          </a:solidFill>
          <a:uFillTx/>
          <a:latin typeface="+mj-lt"/>
          <a:ea typeface="+mj-ea"/>
          <a:cs typeface="+mj-cs"/>
          <a:sym typeface="Tw Cen MT"/>
        </a:defRPr>
      </a:lvl9pPr>
    </p:titleStyle>
    <p:bodyStyle>
      <a:lvl1pPr marL="320040" marR="0" indent="-320040" algn="l" defTabSz="914400" rtl="0" latinLnBrk="0">
        <a:lnSpc>
          <a:spcPct val="100000"/>
        </a:lnSpc>
        <a:spcBef>
          <a:spcPts val="700"/>
        </a:spcBef>
        <a:spcAft>
          <a:spcPts val="0"/>
        </a:spcAft>
        <a:buClr>
          <a:schemeClr val="accent2"/>
        </a:buClr>
        <a:buSzPct val="60000"/>
        <a:buFontTx/>
        <a:buChar char="◻"/>
        <a:tabLst/>
        <a:defRPr sz="2900" b="0" i="0" u="none" strike="noStrike" cap="none" spc="0" baseline="0">
          <a:ln>
            <a:noFill/>
          </a:ln>
          <a:solidFill>
            <a:srgbClr val="000000"/>
          </a:solidFill>
          <a:uFillTx/>
          <a:latin typeface="+mj-lt"/>
          <a:ea typeface="+mj-ea"/>
          <a:cs typeface="+mj-cs"/>
          <a:sym typeface="Tw Cen MT"/>
        </a:defRPr>
      </a:lvl1pPr>
      <a:lvl2pPr marL="671732" marR="0" indent="-305972" algn="l" defTabSz="914400" rtl="0" latinLnBrk="0">
        <a:lnSpc>
          <a:spcPct val="100000"/>
        </a:lnSpc>
        <a:spcBef>
          <a:spcPts val="700"/>
        </a:spcBef>
        <a:spcAft>
          <a:spcPts val="0"/>
        </a:spcAft>
        <a:buClr>
          <a:schemeClr val="accent2"/>
        </a:buClr>
        <a:buSzPct val="70000"/>
        <a:buFontTx/>
        <a:buChar char=""/>
        <a:tabLst/>
        <a:defRPr sz="2900" b="0" i="0" u="none" strike="noStrike" cap="none" spc="0" baseline="0">
          <a:ln>
            <a:noFill/>
          </a:ln>
          <a:solidFill>
            <a:srgbClr val="000000"/>
          </a:solidFill>
          <a:uFillTx/>
          <a:latin typeface="+mj-lt"/>
          <a:ea typeface="+mj-ea"/>
          <a:cs typeface="+mj-cs"/>
          <a:sym typeface="Tw Cen MT"/>
        </a:defRPr>
      </a:lvl2pPr>
      <a:lvl3pPr marL="974034" marR="0" indent="-288234" algn="l" defTabSz="914400" rtl="0" latinLnBrk="0">
        <a:lnSpc>
          <a:spcPct val="100000"/>
        </a:lnSpc>
        <a:spcBef>
          <a:spcPts val="700"/>
        </a:spcBef>
        <a:spcAft>
          <a:spcPts val="0"/>
        </a:spcAft>
        <a:buClr>
          <a:schemeClr val="accent2"/>
        </a:buClr>
        <a:buSzPct val="75000"/>
        <a:buFontTx/>
        <a:buChar char="■"/>
        <a:tabLst/>
        <a:defRPr sz="2900" b="0" i="0" u="none" strike="noStrike" cap="none" spc="0" baseline="0">
          <a:ln>
            <a:noFill/>
          </a:ln>
          <a:solidFill>
            <a:srgbClr val="000000"/>
          </a:solidFill>
          <a:uFillTx/>
          <a:latin typeface="+mj-lt"/>
          <a:ea typeface="+mj-ea"/>
          <a:cs typeface="+mj-cs"/>
          <a:sym typeface="Tw Cen MT"/>
        </a:defRPr>
      </a:lvl3pPr>
      <a:lvl4pPr marL="1474469" marR="0" indent="-331469" algn="l" defTabSz="914400" rtl="0" latinLnBrk="0">
        <a:lnSpc>
          <a:spcPct val="100000"/>
        </a:lnSpc>
        <a:spcBef>
          <a:spcPts val="700"/>
        </a:spcBef>
        <a:spcAft>
          <a:spcPts val="0"/>
        </a:spcAft>
        <a:buClr>
          <a:schemeClr val="accent2"/>
        </a:buClr>
        <a:buSzPct val="75000"/>
        <a:buFontTx/>
        <a:buChar char="■"/>
        <a:tabLst/>
        <a:defRPr sz="2900" b="0" i="0" u="none" strike="noStrike" cap="none" spc="0" baseline="0">
          <a:ln>
            <a:noFill/>
          </a:ln>
          <a:solidFill>
            <a:srgbClr val="000000"/>
          </a:solidFill>
          <a:uFillTx/>
          <a:latin typeface="+mj-lt"/>
          <a:ea typeface="+mj-ea"/>
          <a:cs typeface="+mj-cs"/>
          <a:sym typeface="Tw Cen MT"/>
        </a:defRPr>
      </a:lvl4pPr>
      <a:lvl5pPr marL="1931670" marR="0" indent="-331470" algn="l" defTabSz="914400" rtl="0" latinLnBrk="0">
        <a:lnSpc>
          <a:spcPct val="100000"/>
        </a:lnSpc>
        <a:spcBef>
          <a:spcPts val="700"/>
        </a:spcBef>
        <a:spcAft>
          <a:spcPts val="0"/>
        </a:spcAft>
        <a:buClr>
          <a:schemeClr val="accent2"/>
        </a:buClr>
        <a:buSzPct val="65000"/>
        <a:buFontTx/>
        <a:buChar char="■"/>
        <a:tabLst/>
        <a:defRPr sz="2900" b="0" i="0" u="none" strike="noStrike" cap="none" spc="0" baseline="0">
          <a:ln>
            <a:noFill/>
          </a:ln>
          <a:solidFill>
            <a:srgbClr val="000000"/>
          </a:solidFill>
          <a:uFillTx/>
          <a:latin typeface="+mj-lt"/>
          <a:ea typeface="+mj-ea"/>
          <a:cs typeface="+mj-cs"/>
          <a:sym typeface="Tw Cen MT"/>
        </a:defRPr>
      </a:lvl5pPr>
      <a:lvl6pPr marL="2242820" marR="0" indent="-368300" algn="l" defTabSz="914400" rtl="0" latinLnBrk="0">
        <a:lnSpc>
          <a:spcPct val="100000"/>
        </a:lnSpc>
        <a:spcBef>
          <a:spcPts val="700"/>
        </a:spcBef>
        <a:spcAft>
          <a:spcPts val="0"/>
        </a:spcAft>
        <a:buClr>
          <a:schemeClr val="accent2"/>
        </a:buClr>
        <a:buSzPct val="100000"/>
        <a:buFontTx/>
        <a:buChar char="▪"/>
        <a:tabLst/>
        <a:defRPr sz="2900" b="0" i="0" u="none" strike="noStrike" cap="none" spc="0" baseline="0">
          <a:ln>
            <a:noFill/>
          </a:ln>
          <a:solidFill>
            <a:srgbClr val="000000"/>
          </a:solidFill>
          <a:uFillTx/>
          <a:latin typeface="+mj-lt"/>
          <a:ea typeface="+mj-ea"/>
          <a:cs typeface="+mj-cs"/>
          <a:sym typeface="Tw Cen MT"/>
        </a:defRPr>
      </a:lvl6pPr>
      <a:lvl7pPr marL="2517139" marR="0" indent="-368300" algn="l" defTabSz="914400" rtl="0" latinLnBrk="0">
        <a:lnSpc>
          <a:spcPct val="100000"/>
        </a:lnSpc>
        <a:spcBef>
          <a:spcPts val="700"/>
        </a:spcBef>
        <a:spcAft>
          <a:spcPts val="0"/>
        </a:spcAft>
        <a:buClr>
          <a:schemeClr val="accent2"/>
        </a:buClr>
        <a:buSzPct val="100000"/>
        <a:buFontTx/>
        <a:buChar char="▪"/>
        <a:tabLst/>
        <a:defRPr sz="2900" b="0" i="0" u="none" strike="noStrike" cap="none" spc="0" baseline="0">
          <a:ln>
            <a:noFill/>
          </a:ln>
          <a:solidFill>
            <a:srgbClr val="000000"/>
          </a:solidFill>
          <a:uFillTx/>
          <a:latin typeface="+mj-lt"/>
          <a:ea typeface="+mj-ea"/>
          <a:cs typeface="+mj-cs"/>
          <a:sym typeface="Tw Cen MT"/>
        </a:defRPr>
      </a:lvl7pPr>
      <a:lvl8pPr marL="2791460" marR="0" indent="-368300" algn="l" defTabSz="914400" rtl="0" latinLnBrk="0">
        <a:lnSpc>
          <a:spcPct val="100000"/>
        </a:lnSpc>
        <a:spcBef>
          <a:spcPts val="700"/>
        </a:spcBef>
        <a:spcAft>
          <a:spcPts val="0"/>
        </a:spcAft>
        <a:buClr>
          <a:schemeClr val="accent2"/>
        </a:buClr>
        <a:buSzPct val="100000"/>
        <a:buFontTx/>
        <a:buChar char="▪"/>
        <a:tabLst/>
        <a:defRPr sz="2900" b="0" i="0" u="none" strike="noStrike" cap="none" spc="0" baseline="0">
          <a:ln>
            <a:noFill/>
          </a:ln>
          <a:solidFill>
            <a:srgbClr val="000000"/>
          </a:solidFill>
          <a:uFillTx/>
          <a:latin typeface="+mj-lt"/>
          <a:ea typeface="+mj-ea"/>
          <a:cs typeface="+mj-cs"/>
          <a:sym typeface="Tw Cen MT"/>
        </a:defRPr>
      </a:lvl8pPr>
      <a:lvl9pPr marL="3065779" marR="0" indent="-368300" algn="l" defTabSz="914400" rtl="0" latinLnBrk="0">
        <a:lnSpc>
          <a:spcPct val="100000"/>
        </a:lnSpc>
        <a:spcBef>
          <a:spcPts val="700"/>
        </a:spcBef>
        <a:spcAft>
          <a:spcPts val="0"/>
        </a:spcAft>
        <a:buClr>
          <a:schemeClr val="accent2"/>
        </a:buClr>
        <a:buSzPct val="100000"/>
        <a:buFontTx/>
        <a:buChar char="▪"/>
        <a:tabLst/>
        <a:defRPr sz="2900" b="0" i="0" u="none" strike="noStrike" cap="none" spc="0" baseline="0">
          <a:ln>
            <a:noFill/>
          </a:ln>
          <a:solidFill>
            <a:srgbClr val="000000"/>
          </a:solidFill>
          <a:uFillTx/>
          <a:latin typeface="+mj-lt"/>
          <a:ea typeface="+mj-ea"/>
          <a:cs typeface="+mj-cs"/>
          <a:sym typeface="Tw Cen MT"/>
        </a:defRPr>
      </a:lvl9pPr>
    </p:bodyStyle>
    <p:otherStyle>
      <a:lvl1pPr marL="0" marR="0" indent="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1pPr>
      <a:lvl2pPr marL="0" marR="0" indent="457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2pPr>
      <a:lvl3pPr marL="0" marR="0" indent="914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3pPr>
      <a:lvl4pPr marL="0" marR="0" indent="1371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4pPr>
      <a:lvl5pPr marL="0" marR="0" indent="18288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5pPr>
      <a:lvl6pPr marL="0" marR="0" indent="22860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6pPr>
      <a:lvl7pPr marL="0" marR="0" indent="2743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7pPr>
      <a:lvl8pPr marL="0" marR="0" indent="3200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8pPr>
      <a:lvl9pPr marL="0" marR="0" indent="3657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Tw Cen M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
          <p:cNvSpPr txBox="1">
            <a:spLocks noGrp="1"/>
          </p:cNvSpPr>
          <p:nvPr>
            <p:ph type="title"/>
          </p:nvPr>
        </p:nvSpPr>
        <p:spPr>
          <a:prstGeom prst="rect">
            <a:avLst/>
          </a:prstGeom>
        </p:spPr>
        <p:txBody>
          <a:bodyPr/>
          <a:lstStyle>
            <a:lvl1pPr>
              <a:defRPr sz="4000">
                <a:latin typeface="Candara"/>
                <a:ea typeface="Candara"/>
                <a:cs typeface="Candara"/>
                <a:sym typeface="Candara"/>
              </a:defRPr>
            </a:lvl1pPr>
          </a:lstStyle>
          <a:p>
            <a:r>
              <a:t>Prof. Dr. Sergio Marquina</a:t>
            </a:r>
          </a:p>
        </p:txBody>
      </p:sp>
      <p:graphicFrame>
        <p:nvGraphicFramePr>
          <p:cNvPr id="129" name="Group 98"/>
          <p:cNvGraphicFramePr/>
          <p:nvPr/>
        </p:nvGraphicFramePr>
        <p:xfrm>
          <a:off x="3203848" y="1772816"/>
          <a:ext cx="5472608" cy="4684936"/>
        </p:xfrm>
        <a:graphic>
          <a:graphicData uri="http://schemas.openxmlformats.org/drawingml/2006/table">
            <a:tbl>
              <a:tblPr>
                <a:tableStyleId>{4C3C2611-4C71-4FC5-86AE-919BDF0F9419}</a:tableStyleId>
              </a:tblPr>
              <a:tblGrid>
                <a:gridCol w="2736304">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tblGrid>
              <a:tr h="411163">
                <a:tc>
                  <a:txBody>
                    <a:bodyPr/>
                    <a:lstStyle/>
                    <a:p>
                      <a:pPr algn="l">
                        <a:spcBef>
                          <a:spcPts val="200"/>
                        </a:spcBef>
                        <a:defRPr sz="1800"/>
                      </a:pPr>
                      <a:r>
                        <a:rPr sz="1000" b="1">
                          <a:latin typeface="Arial"/>
                          <a:ea typeface="Arial"/>
                          <a:cs typeface="Arial"/>
                          <a:sym typeface="Arial"/>
                        </a:rPr>
                        <a:t>Alter</a:t>
                      </a:r>
                    </a:p>
                  </a:txBody>
                  <a:tcPr marL="44450" marR="44450" marT="44450" marB="44450" horzOverflow="overflow">
                    <a:lnL w="12700">
                      <a:miter lim="400000"/>
                    </a:lnL>
                    <a:lnR w="12700">
                      <a:miter lim="400000"/>
                    </a:lnR>
                    <a:lnT w="12700">
                      <a:miter lim="400000"/>
                    </a:lnT>
                    <a:lnB w="12700">
                      <a:solidFill>
                        <a:schemeClr val="accent2"/>
                      </a:solidFill>
                    </a:lnB>
                    <a:noFill/>
                  </a:tcPr>
                </a:tc>
                <a:tc>
                  <a:txBody>
                    <a:bodyPr/>
                    <a:lstStyle/>
                    <a:p>
                      <a:pPr algn="l">
                        <a:spcBef>
                          <a:spcPts val="200"/>
                        </a:spcBef>
                        <a:defRPr sz="1800"/>
                      </a:pPr>
                      <a:r>
                        <a:rPr sz="1000">
                          <a:latin typeface="Arial"/>
                          <a:ea typeface="Arial"/>
                          <a:cs typeface="Arial"/>
                          <a:sym typeface="Arial"/>
                        </a:rPr>
                        <a:t>35</a:t>
                      </a:r>
                    </a:p>
                  </a:txBody>
                  <a:tcPr marL="44450" marR="44450" marT="44450" marB="44450" horzOverflow="overflow">
                    <a:lnL w="12700">
                      <a:miter lim="400000"/>
                    </a:lnL>
                    <a:lnR w="12700">
                      <a:miter lim="400000"/>
                    </a:lnR>
                    <a:lnT w="12700">
                      <a:miter lim="400000"/>
                    </a:lnT>
                    <a:lnB w="12700">
                      <a:solidFill>
                        <a:schemeClr val="accent2"/>
                      </a:solidFill>
                    </a:lnB>
                    <a:noFill/>
                  </a:tcPr>
                </a:tc>
                <a:extLst>
                  <a:ext uri="{0D108BD9-81ED-4DB2-BD59-A6C34878D82A}">
                    <a16:rowId xmlns:a16="http://schemas.microsoft.com/office/drawing/2014/main" val="10000"/>
                  </a:ext>
                </a:extLst>
              </a:tr>
              <a:tr h="496888">
                <a:tc>
                  <a:txBody>
                    <a:bodyPr/>
                    <a:lstStyle/>
                    <a:p>
                      <a:pPr algn="l">
                        <a:spcBef>
                          <a:spcPts val="200"/>
                        </a:spcBef>
                        <a:defRPr sz="1800"/>
                      </a:pPr>
                      <a:r>
                        <a:rPr sz="1000" b="1">
                          <a:latin typeface="Arial"/>
                          <a:ea typeface="Arial"/>
                          <a:cs typeface="Arial"/>
                          <a:sym typeface="Arial"/>
                        </a:rPr>
                        <a:t>Bezeichnung</a:t>
                      </a:r>
                    </a:p>
                  </a:txBody>
                  <a:tcPr marL="44450" marR="44450" marT="44450" marB="44450" horzOverflow="overflow">
                    <a:lnL w="12700">
                      <a:miter lim="400000"/>
                    </a:lnL>
                    <a:lnR w="12700">
                      <a:miter lim="400000"/>
                    </a:lnR>
                    <a:lnT w="12700">
                      <a:solidFill>
                        <a:schemeClr val="accent2"/>
                      </a:solidFill>
                    </a:lnT>
                    <a:lnB w="12700">
                      <a:solidFill>
                        <a:schemeClr val="accent2"/>
                      </a:solidFill>
                    </a:lnB>
                    <a:noFill/>
                  </a:tcPr>
                </a:tc>
                <a:tc>
                  <a:txBody>
                    <a:bodyPr/>
                    <a:lstStyle/>
                    <a:p>
                      <a:pPr algn="l">
                        <a:spcBef>
                          <a:spcPts val="200"/>
                        </a:spcBef>
                        <a:defRPr sz="1800"/>
                      </a:pPr>
                      <a:r>
                        <a:rPr sz="1000">
                          <a:latin typeface="Arial"/>
                          <a:ea typeface="Arial"/>
                          <a:cs typeface="Arial"/>
                          <a:sym typeface="Arial"/>
                        </a:rPr>
                        <a:t>Professor der Mathematik an einer Hochschule</a:t>
                      </a:r>
                    </a:p>
                  </a:txBody>
                  <a:tcPr marL="44450" marR="44450" marT="44450" marB="44450" horzOverflow="overflow">
                    <a:lnL w="12700">
                      <a:miter lim="400000"/>
                    </a:lnL>
                    <a:lnR w="12700">
                      <a:miter lim="400000"/>
                    </a:lnR>
                    <a:lnT w="12700">
                      <a:solidFill>
                        <a:schemeClr val="accent2"/>
                      </a:solidFill>
                    </a:lnT>
                    <a:lnB w="12700">
                      <a:solidFill>
                        <a:schemeClr val="accent2"/>
                      </a:solidFill>
                    </a:lnB>
                    <a:noFill/>
                  </a:tcPr>
                </a:tc>
                <a:extLst>
                  <a:ext uri="{0D108BD9-81ED-4DB2-BD59-A6C34878D82A}">
                    <a16:rowId xmlns:a16="http://schemas.microsoft.com/office/drawing/2014/main" val="10001"/>
                  </a:ext>
                </a:extLst>
              </a:tr>
              <a:tr h="1324197">
                <a:tc>
                  <a:txBody>
                    <a:bodyPr/>
                    <a:lstStyle/>
                    <a:p>
                      <a:pPr algn="l">
                        <a:spcBef>
                          <a:spcPts val="200"/>
                        </a:spcBef>
                        <a:defRPr sz="1800"/>
                      </a:pPr>
                      <a:r>
                        <a:rPr sz="1000" b="1">
                          <a:latin typeface="Arial"/>
                          <a:ea typeface="Arial"/>
                          <a:cs typeface="Arial"/>
                          <a:sym typeface="Arial"/>
                        </a:rPr>
                        <a:t>Schlüsselaktivitäten</a:t>
                      </a:r>
                    </a:p>
                  </a:txBody>
                  <a:tcPr marL="44450" marR="44450" marT="44450" marB="44450" horzOverflow="overflow">
                    <a:lnL w="12700">
                      <a:miter lim="400000"/>
                    </a:lnL>
                    <a:lnR w="12700">
                      <a:miter lim="400000"/>
                    </a:lnR>
                    <a:lnT w="12700">
                      <a:solidFill>
                        <a:schemeClr val="accent2"/>
                      </a:solidFill>
                    </a:lnT>
                    <a:lnB w="12700">
                      <a:solidFill>
                        <a:schemeClr val="accent2"/>
                      </a:solidFill>
                    </a:lnB>
                    <a:noFill/>
                  </a:tcPr>
                </a:tc>
                <a:tc>
                  <a:txBody>
                    <a:bodyPr/>
                    <a:lstStyle/>
                    <a:p>
                      <a:pPr algn="l">
                        <a:spcBef>
                          <a:spcPts val="200"/>
                        </a:spcBef>
                        <a:buClr>
                          <a:schemeClr val="accent2"/>
                        </a:buClr>
                        <a:buSzPct val="100000"/>
                        <a:buChar char="▪"/>
                        <a:defRPr sz="1000">
                          <a:latin typeface="Arial"/>
                          <a:ea typeface="Arial"/>
                          <a:cs typeface="Arial"/>
                          <a:sym typeface="Arial"/>
                        </a:defRPr>
                      </a:pPr>
                      <a:r>
                        <a:t> Einheimischer der Stadt Regensburg</a:t>
                      </a:r>
                    </a:p>
                    <a:p>
                      <a:pPr algn="l">
                        <a:spcBef>
                          <a:spcPts val="200"/>
                        </a:spcBef>
                        <a:buClr>
                          <a:schemeClr val="accent2"/>
                        </a:buClr>
                        <a:buSzPct val="100000"/>
                        <a:buChar char="▪"/>
                        <a:defRPr sz="1000">
                          <a:latin typeface="Arial"/>
                          <a:ea typeface="Arial"/>
                          <a:cs typeface="Arial"/>
                          <a:sym typeface="Arial"/>
                        </a:defRPr>
                      </a:pPr>
                      <a:r>
                        <a:t> Arbeitet seit 7 Jahren an der Hochschule</a:t>
                      </a:r>
                    </a:p>
                  </a:txBody>
                  <a:tcPr marL="44450" marR="44450" marT="44450" marB="44450" horzOverflow="overflow">
                    <a:lnL w="12700">
                      <a:miter lim="400000"/>
                    </a:lnL>
                    <a:lnR w="12700">
                      <a:miter lim="400000"/>
                    </a:lnR>
                    <a:lnT w="12700">
                      <a:solidFill>
                        <a:schemeClr val="accent2"/>
                      </a:solidFill>
                    </a:lnT>
                    <a:lnB w="12700">
                      <a:solidFill>
                        <a:schemeClr val="accent2"/>
                      </a:solidFill>
                    </a:lnB>
                    <a:noFill/>
                  </a:tcPr>
                </a:tc>
                <a:extLst>
                  <a:ext uri="{0D108BD9-81ED-4DB2-BD59-A6C34878D82A}">
                    <a16:rowId xmlns:a16="http://schemas.microsoft.com/office/drawing/2014/main" val="10002"/>
                  </a:ext>
                </a:extLst>
              </a:tr>
              <a:tr h="941388">
                <a:tc>
                  <a:txBody>
                    <a:bodyPr/>
                    <a:lstStyle/>
                    <a:p>
                      <a:pPr algn="l">
                        <a:spcBef>
                          <a:spcPts val="200"/>
                        </a:spcBef>
                        <a:defRPr sz="1800"/>
                      </a:pPr>
                      <a:r>
                        <a:rPr sz="1000" b="1">
                          <a:latin typeface="Arial"/>
                          <a:ea typeface="Arial"/>
                          <a:cs typeface="Arial"/>
                          <a:sym typeface="Arial"/>
                        </a:rPr>
                        <a:t>Motivation</a:t>
                      </a:r>
                    </a:p>
                  </a:txBody>
                  <a:tcPr marL="44450" marR="44450" marT="44450" marB="44450" horzOverflow="overflow">
                    <a:lnL w="12700">
                      <a:miter lim="400000"/>
                    </a:lnL>
                    <a:lnR w="12700">
                      <a:miter lim="400000"/>
                    </a:lnR>
                    <a:lnT w="12700">
                      <a:solidFill>
                        <a:schemeClr val="accent2"/>
                      </a:solidFill>
                    </a:lnT>
                    <a:lnB w="12700">
                      <a:solidFill>
                        <a:schemeClr val="accent2"/>
                      </a:solidFill>
                    </a:lnB>
                    <a:noFill/>
                  </a:tcPr>
                </a:tc>
                <a:tc>
                  <a:txBody>
                    <a:bodyPr/>
                    <a:lstStyle/>
                    <a:p>
                      <a:pPr algn="l">
                        <a:spcBef>
                          <a:spcPts val="200"/>
                        </a:spcBef>
                        <a:buClr>
                          <a:schemeClr val="accent2"/>
                        </a:buClr>
                        <a:buSzPct val="100000"/>
                        <a:buChar char="▪"/>
                        <a:defRPr sz="1000">
                          <a:latin typeface="Arial"/>
                          <a:ea typeface="Arial"/>
                          <a:cs typeface="Arial"/>
                          <a:sym typeface="Arial"/>
                        </a:defRPr>
                      </a:pPr>
                      <a:r>
                        <a:t> Ein möglichst fehler- und stressfreier Prozess beim Eintragen der Noten</a:t>
                      </a:r>
                    </a:p>
                  </a:txBody>
                  <a:tcPr marL="44450" marR="44450" marT="44450" marB="44450" horzOverflow="overflow">
                    <a:lnL w="12700">
                      <a:miter lim="400000"/>
                    </a:lnL>
                    <a:lnR w="12700">
                      <a:miter lim="400000"/>
                    </a:lnR>
                    <a:lnT w="12700">
                      <a:solidFill>
                        <a:schemeClr val="accent2"/>
                      </a:solidFill>
                    </a:lnT>
                    <a:lnB w="12700">
                      <a:solidFill>
                        <a:schemeClr val="accent2"/>
                      </a:solidFill>
                    </a:lnB>
                    <a:noFill/>
                  </a:tcPr>
                </a:tc>
                <a:extLst>
                  <a:ext uri="{0D108BD9-81ED-4DB2-BD59-A6C34878D82A}">
                    <a16:rowId xmlns:a16="http://schemas.microsoft.com/office/drawing/2014/main" val="10003"/>
                  </a:ext>
                </a:extLst>
              </a:tr>
              <a:tr h="941388">
                <a:tc>
                  <a:txBody>
                    <a:bodyPr/>
                    <a:lstStyle/>
                    <a:p>
                      <a:pPr algn="l">
                        <a:spcBef>
                          <a:spcPts val="200"/>
                        </a:spcBef>
                        <a:defRPr sz="1800"/>
                      </a:pPr>
                      <a:r>
                        <a:rPr sz="1000" b="1">
                          <a:latin typeface="Arial"/>
                          <a:ea typeface="Arial"/>
                          <a:cs typeface="Arial"/>
                          <a:sym typeface="Arial"/>
                        </a:rPr>
                        <a:t>Erwartungen </a:t>
                      </a:r>
                    </a:p>
                  </a:txBody>
                  <a:tcPr marL="44450" marR="44450" marT="44450" marB="44450" horzOverflow="overflow">
                    <a:lnL w="12700">
                      <a:miter lim="400000"/>
                    </a:lnL>
                    <a:lnR w="12700">
                      <a:miter lim="400000"/>
                    </a:lnR>
                    <a:lnT w="12700">
                      <a:solidFill>
                        <a:schemeClr val="accent2"/>
                      </a:solidFill>
                    </a:lnT>
                    <a:lnB w="12700">
                      <a:miter lim="400000"/>
                    </a:lnB>
                    <a:noFill/>
                  </a:tcPr>
                </a:tc>
                <a:tc>
                  <a:txBody>
                    <a:bodyPr/>
                    <a:lstStyle/>
                    <a:p>
                      <a:pPr algn="l">
                        <a:spcBef>
                          <a:spcPts val="200"/>
                        </a:spcBef>
                        <a:buClr>
                          <a:schemeClr val="accent2"/>
                        </a:buClr>
                        <a:buSzPct val="100000"/>
                        <a:buChar char="▪"/>
                        <a:defRPr sz="1000">
                          <a:latin typeface="Arial"/>
                          <a:ea typeface="Arial"/>
                          <a:cs typeface="Arial"/>
                          <a:sym typeface="Arial"/>
                        </a:defRPr>
                      </a:pPr>
                      <a:r>
                        <a:t> Fehlervermeidung bei der Eingabe: Überprüfung auf das gültige Format der Eingaben.</a:t>
                      </a:r>
                    </a:p>
                    <a:p>
                      <a:pPr algn="l">
                        <a:spcBef>
                          <a:spcPts val="200"/>
                        </a:spcBef>
                        <a:buClr>
                          <a:schemeClr val="accent2"/>
                        </a:buClr>
                        <a:buSzPct val="100000"/>
                        <a:buChar char="▪"/>
                        <a:defRPr sz="1000">
                          <a:latin typeface="Arial"/>
                          <a:ea typeface="Arial"/>
                          <a:cs typeface="Arial"/>
                          <a:sym typeface="Arial"/>
                        </a:defRPr>
                      </a:pPr>
                      <a:r>
                        <a:t> Fehlervermeidung bei der Speicherung: „Übersicht“ der Eingaben vorm endgültigen Speichern</a:t>
                      </a:r>
                    </a:p>
                    <a:p>
                      <a:pPr algn="l">
                        <a:spcBef>
                          <a:spcPts val="200"/>
                        </a:spcBef>
                        <a:buClr>
                          <a:schemeClr val="accent2"/>
                        </a:buClr>
                        <a:buSzPct val="100000"/>
                        <a:buChar char="▪"/>
                        <a:defRPr sz="1000">
                          <a:latin typeface="Arial"/>
                          <a:ea typeface="Arial"/>
                          <a:cs typeface="Arial"/>
                          <a:sym typeface="Arial"/>
                        </a:defRPr>
                      </a:pPr>
                      <a:r>
                        <a:t> Gruppierung der Prüfungen eines Fachs, Dias zu unterschiedlichen Studiengängen gehört.</a:t>
                      </a:r>
                    </a:p>
                  </a:txBody>
                  <a:tcPr marL="44450" marR="44450" marT="44450" marB="44450" horzOverflow="overflow">
                    <a:lnL w="12700">
                      <a:miter lim="400000"/>
                    </a:lnL>
                    <a:lnR w="12700">
                      <a:miter lim="400000"/>
                    </a:lnR>
                    <a:lnT w="12700">
                      <a:solidFill>
                        <a:schemeClr val="accent2"/>
                      </a:solidFill>
                    </a:lnT>
                    <a:lnB w="12700">
                      <a:miter lim="400000"/>
                    </a:lnB>
                    <a:noFill/>
                  </a:tcPr>
                </a:tc>
                <a:extLst>
                  <a:ext uri="{0D108BD9-81ED-4DB2-BD59-A6C34878D82A}">
                    <a16:rowId xmlns:a16="http://schemas.microsoft.com/office/drawing/2014/main" val="10004"/>
                  </a:ext>
                </a:extLst>
              </a:tr>
            </a:tbl>
          </a:graphicData>
        </a:graphic>
      </p:graphicFrame>
      <p:pic>
        <p:nvPicPr>
          <p:cNvPr id="130" name="Bild" descr="Bild"/>
          <p:cNvPicPr>
            <a:picLocks noChangeAspect="1"/>
          </p:cNvPicPr>
          <p:nvPr/>
        </p:nvPicPr>
        <p:blipFill>
          <a:blip r:embed="rId2">
            <a:extLst/>
          </a:blip>
          <a:stretch>
            <a:fillRect/>
          </a:stretch>
        </p:blipFill>
        <p:spPr>
          <a:xfrm>
            <a:off x="305669" y="1817826"/>
            <a:ext cx="2419211" cy="322234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lvl1pPr>
              <a:defRPr sz="4000">
                <a:latin typeface="Candara"/>
                <a:ea typeface="Candara"/>
                <a:cs typeface="Candara"/>
                <a:sym typeface="Candara"/>
              </a:defRPr>
            </a:lvl1pPr>
          </a:lstStyle>
          <a:p>
            <a:r>
              <a:t>Prof. Dr. Sergio Marquina</a:t>
            </a:r>
          </a:p>
        </p:txBody>
      </p:sp>
      <p:sp>
        <p:nvSpPr>
          <p:cNvPr id="133" name="Content Placeholder 2"/>
          <p:cNvSpPr txBox="1">
            <a:spLocks noGrp="1"/>
          </p:cNvSpPr>
          <p:nvPr>
            <p:ph type="body" idx="1"/>
          </p:nvPr>
        </p:nvSpPr>
        <p:spPr>
          <a:xfrm>
            <a:off x="612648" y="1727200"/>
            <a:ext cx="8153401" cy="4495800"/>
          </a:xfrm>
          <a:prstGeom prst="rect">
            <a:avLst/>
          </a:prstGeom>
        </p:spPr>
        <p:txBody>
          <a:bodyPr/>
          <a:lstStyle/>
          <a:p>
            <a:pPr>
              <a:defRPr sz="1800"/>
            </a:pPr>
            <a:r>
              <a:rPr dirty="0"/>
              <a:t>Herr </a:t>
            </a:r>
            <a:r>
              <a:rPr dirty="0" err="1"/>
              <a:t>Marquina</a:t>
            </a:r>
            <a:r>
              <a:rPr dirty="0"/>
              <a:t> </a:t>
            </a:r>
            <a:r>
              <a:rPr dirty="0" err="1"/>
              <a:t>ist</a:t>
            </a:r>
            <a:r>
              <a:rPr dirty="0"/>
              <a:t> </a:t>
            </a:r>
            <a:r>
              <a:rPr dirty="0" err="1"/>
              <a:t>Dozent</a:t>
            </a:r>
            <a:r>
              <a:rPr dirty="0"/>
              <a:t> der </a:t>
            </a:r>
            <a:r>
              <a:rPr dirty="0" err="1"/>
              <a:t>Mathematik</a:t>
            </a:r>
            <a:r>
              <a:rPr dirty="0"/>
              <a:t> (</a:t>
            </a:r>
            <a:r>
              <a:rPr dirty="0" err="1"/>
              <a:t>Fakultät</a:t>
            </a:r>
            <a:r>
              <a:rPr dirty="0"/>
              <a:t> </a:t>
            </a:r>
            <a:r>
              <a:rPr dirty="0" err="1"/>
              <a:t>Informatik</a:t>
            </a:r>
            <a:r>
              <a:rPr dirty="0"/>
              <a:t> und </a:t>
            </a:r>
            <a:r>
              <a:rPr dirty="0" err="1"/>
              <a:t>Mathematik</a:t>
            </a:r>
            <a:r>
              <a:rPr dirty="0"/>
              <a:t>) an </a:t>
            </a:r>
            <a:r>
              <a:rPr dirty="0" err="1"/>
              <a:t>einer</a:t>
            </a:r>
            <a:r>
              <a:rPr dirty="0"/>
              <a:t> Hochschule.</a:t>
            </a:r>
          </a:p>
          <a:p>
            <a:pPr>
              <a:defRPr sz="1800"/>
            </a:pPr>
            <a:r>
              <a:rPr lang="de-DE" dirty="0"/>
              <a:t>Er</a:t>
            </a:r>
            <a:r>
              <a:rPr dirty="0"/>
              <a:t> </a:t>
            </a:r>
            <a:r>
              <a:rPr dirty="0" err="1"/>
              <a:t>ist</a:t>
            </a:r>
            <a:r>
              <a:rPr dirty="0"/>
              <a:t> 35 und </a:t>
            </a:r>
            <a:r>
              <a:rPr dirty="0" err="1"/>
              <a:t>arbeitet</a:t>
            </a:r>
            <a:r>
              <a:rPr dirty="0"/>
              <a:t> </a:t>
            </a:r>
            <a:r>
              <a:rPr dirty="0" err="1"/>
              <a:t>seit</a:t>
            </a:r>
            <a:r>
              <a:rPr dirty="0"/>
              <a:t> </a:t>
            </a:r>
            <a:r>
              <a:rPr dirty="0" err="1"/>
              <a:t>sieben</a:t>
            </a:r>
            <a:r>
              <a:rPr dirty="0"/>
              <a:t> Jahren an der OTH Regensburg.</a:t>
            </a:r>
          </a:p>
          <a:p>
            <a:pPr>
              <a:defRPr sz="1800"/>
            </a:pPr>
            <a:r>
              <a:rPr dirty="0"/>
              <a:t>Herr </a:t>
            </a:r>
            <a:r>
              <a:rPr dirty="0" err="1"/>
              <a:t>Marquina</a:t>
            </a:r>
            <a:r>
              <a:rPr dirty="0"/>
              <a:t> </a:t>
            </a:r>
            <a:r>
              <a:rPr dirty="0" err="1"/>
              <a:t>hält</a:t>
            </a:r>
            <a:r>
              <a:rPr dirty="0"/>
              <a:t> die </a:t>
            </a:r>
            <a:r>
              <a:rPr dirty="0" err="1"/>
              <a:t>Vorlesung</a:t>
            </a:r>
            <a:r>
              <a:rPr dirty="0"/>
              <a:t> </a:t>
            </a:r>
            <a:r>
              <a:rPr dirty="0" err="1"/>
              <a:t>Mathematik</a:t>
            </a:r>
            <a:r>
              <a:rPr dirty="0"/>
              <a:t> </a:t>
            </a:r>
            <a:r>
              <a:rPr dirty="0" err="1"/>
              <a:t>für</a:t>
            </a:r>
            <a:r>
              <a:rPr dirty="0"/>
              <a:t> </a:t>
            </a:r>
            <a:r>
              <a:rPr dirty="0" err="1"/>
              <a:t>verschiedene</a:t>
            </a:r>
            <a:r>
              <a:rPr dirty="0"/>
              <a:t> </a:t>
            </a:r>
            <a:r>
              <a:rPr dirty="0" err="1"/>
              <a:t>Studiengänge</a:t>
            </a:r>
            <a:r>
              <a:rPr dirty="0"/>
              <a:t> der </a:t>
            </a:r>
            <a:r>
              <a:rPr dirty="0" err="1"/>
              <a:t>Fakultät</a:t>
            </a:r>
            <a:r>
              <a:rPr dirty="0"/>
              <a:t>.</a:t>
            </a:r>
          </a:p>
          <a:p>
            <a:pPr>
              <a:defRPr sz="1800"/>
            </a:pPr>
            <a:r>
              <a:rPr dirty="0" err="1"/>
              <a:t>Er</a:t>
            </a:r>
            <a:r>
              <a:rPr dirty="0"/>
              <a:t> </a:t>
            </a:r>
            <a:r>
              <a:rPr dirty="0" err="1"/>
              <a:t>nutzt</a:t>
            </a:r>
            <a:r>
              <a:rPr dirty="0"/>
              <a:t> das </a:t>
            </a:r>
            <a:r>
              <a:rPr dirty="0" err="1"/>
              <a:t>qis</a:t>
            </a:r>
            <a:r>
              <a:rPr dirty="0"/>
              <a:t>-System </a:t>
            </a:r>
            <a:r>
              <a:rPr dirty="0" err="1"/>
              <a:t>einmal</a:t>
            </a:r>
            <a:r>
              <a:rPr dirty="0"/>
              <a:t> pro Semester um die </a:t>
            </a:r>
            <a:r>
              <a:rPr dirty="0" err="1"/>
              <a:t>Noten</a:t>
            </a:r>
            <a:r>
              <a:rPr dirty="0"/>
              <a:t> </a:t>
            </a:r>
            <a:r>
              <a:rPr dirty="0" err="1"/>
              <a:t>für</a:t>
            </a:r>
            <a:r>
              <a:rPr dirty="0"/>
              <a:t> </a:t>
            </a:r>
            <a:r>
              <a:rPr dirty="0" err="1"/>
              <a:t>Mathematikklausuren</a:t>
            </a:r>
            <a:r>
              <a:rPr dirty="0"/>
              <a:t> </a:t>
            </a:r>
            <a:r>
              <a:rPr dirty="0" err="1"/>
              <a:t>einzutragen</a:t>
            </a:r>
            <a:r>
              <a:rPr dirty="0"/>
              <a:t>.</a:t>
            </a:r>
          </a:p>
          <a:p>
            <a:pPr>
              <a:defRPr sz="1800"/>
            </a:pPr>
            <a:r>
              <a:rPr dirty="0" err="1"/>
              <a:t>Außerdem</a:t>
            </a:r>
            <a:r>
              <a:rPr dirty="0"/>
              <a:t> </a:t>
            </a:r>
            <a:r>
              <a:rPr dirty="0" err="1"/>
              <a:t>betreut</a:t>
            </a:r>
            <a:r>
              <a:rPr dirty="0"/>
              <a:t> </a:t>
            </a:r>
            <a:r>
              <a:rPr dirty="0" err="1"/>
              <a:t>er</a:t>
            </a:r>
            <a:r>
              <a:rPr dirty="0"/>
              <a:t> </a:t>
            </a:r>
            <a:r>
              <a:rPr dirty="0" err="1"/>
              <a:t>Bacheloranden</a:t>
            </a:r>
            <a:r>
              <a:rPr dirty="0"/>
              <a:t> und muss </a:t>
            </a:r>
            <a:r>
              <a:rPr dirty="0" err="1"/>
              <a:t>auch</a:t>
            </a:r>
            <a:r>
              <a:rPr dirty="0"/>
              <a:t> die </a:t>
            </a:r>
            <a:r>
              <a:rPr dirty="0" err="1"/>
              <a:t>Noten</a:t>
            </a:r>
            <a:r>
              <a:rPr dirty="0"/>
              <a:t> </a:t>
            </a:r>
            <a:r>
              <a:rPr dirty="0" err="1"/>
              <a:t>für</a:t>
            </a:r>
            <a:r>
              <a:rPr dirty="0"/>
              <a:t> die </a:t>
            </a:r>
            <a:r>
              <a:rPr dirty="0" err="1"/>
              <a:t>Bachelorarbeiten</a:t>
            </a:r>
            <a:r>
              <a:rPr dirty="0"/>
              <a:t> ins System </a:t>
            </a:r>
            <a:r>
              <a:rPr dirty="0" err="1"/>
              <a:t>eintragen</a:t>
            </a:r>
            <a:r>
              <a:rPr dirty="0"/>
              <a:t>.</a:t>
            </a:r>
          </a:p>
          <a:p>
            <a:pPr>
              <a:defRPr sz="1800"/>
            </a:pPr>
            <a:r>
              <a:rPr lang="de-DE" dirty="0"/>
              <a:t>Der</a:t>
            </a:r>
            <a:r>
              <a:rPr dirty="0"/>
              <a:t> Professor </a:t>
            </a:r>
            <a:r>
              <a:rPr dirty="0" err="1"/>
              <a:t>tippt</a:t>
            </a:r>
            <a:r>
              <a:rPr dirty="0"/>
              <a:t> die </a:t>
            </a:r>
            <a:r>
              <a:rPr dirty="0" err="1"/>
              <a:t>Noten</a:t>
            </a:r>
            <a:r>
              <a:rPr dirty="0"/>
              <a:t> von </a:t>
            </a:r>
            <a:r>
              <a:rPr dirty="0" err="1"/>
              <a:t>seinem</a:t>
            </a:r>
            <a:r>
              <a:rPr dirty="0"/>
              <a:t> </a:t>
            </a:r>
            <a:r>
              <a:rPr dirty="0" err="1"/>
              <a:t>vorgefertigten</a:t>
            </a:r>
            <a:r>
              <a:rPr dirty="0"/>
              <a:t> Excel </a:t>
            </a:r>
            <a:r>
              <a:rPr dirty="0" err="1"/>
              <a:t>Dokument</a:t>
            </a:r>
            <a:r>
              <a:rPr dirty="0"/>
              <a:t> ins das System ab.</a:t>
            </a:r>
          </a:p>
        </p:txBody>
      </p:sp>
      <p:pic>
        <p:nvPicPr>
          <p:cNvPr id="134" name="Bild" descr="Bild"/>
          <p:cNvPicPr>
            <a:picLocks noChangeAspect="1"/>
          </p:cNvPicPr>
          <p:nvPr/>
        </p:nvPicPr>
        <p:blipFill>
          <a:blip r:embed="rId2">
            <a:extLst/>
          </a:blip>
          <a:stretch>
            <a:fillRect/>
          </a:stretch>
        </p:blipFill>
        <p:spPr>
          <a:xfrm>
            <a:off x="6594404" y="21590"/>
            <a:ext cx="2101935" cy="118233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prstGeom prst="rect">
            <a:avLst/>
          </a:prstGeom>
        </p:spPr>
        <p:txBody>
          <a:bodyPr/>
          <a:lstStyle>
            <a:lvl1pPr>
              <a:defRPr sz="4000">
                <a:latin typeface="Candara"/>
                <a:ea typeface="Candara"/>
                <a:cs typeface="Candara"/>
                <a:sym typeface="Candara"/>
              </a:defRPr>
            </a:lvl1pPr>
          </a:lstStyle>
          <a:p>
            <a:r>
              <a:t>Prof. Dr. Sergio Marquina</a:t>
            </a:r>
          </a:p>
        </p:txBody>
      </p:sp>
      <p:sp>
        <p:nvSpPr>
          <p:cNvPr id="137" name="Content Placeholder 2"/>
          <p:cNvSpPr txBox="1">
            <a:spLocks noGrp="1"/>
          </p:cNvSpPr>
          <p:nvPr>
            <p:ph type="body" idx="1"/>
          </p:nvPr>
        </p:nvSpPr>
        <p:spPr>
          <a:xfrm>
            <a:off x="495300" y="1828800"/>
            <a:ext cx="8153400" cy="4495800"/>
          </a:xfrm>
          <a:prstGeom prst="rect">
            <a:avLst/>
          </a:prstGeom>
        </p:spPr>
        <p:txBody>
          <a:bodyPr/>
          <a:lstStyle/>
          <a:p>
            <a:pPr>
              <a:defRPr sz="1800"/>
            </a:pPr>
            <a:r>
              <a:rPr dirty="0" err="1"/>
              <a:t>Szenario</a:t>
            </a:r>
            <a:r>
              <a:rPr dirty="0"/>
              <a:t> 1 (</a:t>
            </a:r>
            <a:r>
              <a:rPr dirty="0" err="1"/>
              <a:t>Endgültige</a:t>
            </a:r>
            <a:r>
              <a:rPr dirty="0"/>
              <a:t> </a:t>
            </a:r>
            <a:r>
              <a:rPr dirty="0" err="1"/>
              <a:t>Speicherung</a:t>
            </a:r>
            <a:r>
              <a:rPr dirty="0"/>
              <a:t>):</a:t>
            </a:r>
          </a:p>
          <a:p>
            <a:pPr>
              <a:defRPr sz="1800"/>
            </a:pPr>
            <a:r>
              <a:rPr dirty="0"/>
              <a:t>Herr </a:t>
            </a:r>
            <a:r>
              <a:rPr dirty="0" err="1"/>
              <a:t>Marquina</a:t>
            </a:r>
            <a:r>
              <a:rPr dirty="0"/>
              <a:t> hat den </a:t>
            </a:r>
            <a:r>
              <a:rPr dirty="0" err="1"/>
              <a:t>ganzen</a:t>
            </a:r>
            <a:r>
              <a:rPr dirty="0"/>
              <a:t> Tag </a:t>
            </a:r>
            <a:r>
              <a:rPr dirty="0" err="1"/>
              <a:t>zahlreiche</a:t>
            </a:r>
            <a:r>
              <a:rPr dirty="0"/>
              <a:t> </a:t>
            </a:r>
            <a:r>
              <a:rPr dirty="0" err="1"/>
              <a:t>Mathematik</a:t>
            </a:r>
            <a:r>
              <a:rPr dirty="0"/>
              <a:t> </a:t>
            </a:r>
            <a:r>
              <a:rPr dirty="0" err="1"/>
              <a:t>Klausuren</a:t>
            </a:r>
            <a:r>
              <a:rPr dirty="0"/>
              <a:t> </a:t>
            </a:r>
            <a:r>
              <a:rPr dirty="0" err="1"/>
              <a:t>korrigiert</a:t>
            </a:r>
            <a:r>
              <a:rPr dirty="0"/>
              <a:t> und </a:t>
            </a:r>
            <a:r>
              <a:rPr dirty="0" err="1"/>
              <a:t>bewertet</a:t>
            </a:r>
            <a:r>
              <a:rPr dirty="0"/>
              <a:t>. </a:t>
            </a:r>
            <a:r>
              <a:rPr dirty="0" err="1"/>
              <a:t>Er</a:t>
            </a:r>
            <a:r>
              <a:rPr dirty="0"/>
              <a:t> hat </a:t>
            </a:r>
            <a:r>
              <a:rPr dirty="0" err="1"/>
              <a:t>alle</a:t>
            </a:r>
            <a:r>
              <a:rPr dirty="0"/>
              <a:t> </a:t>
            </a:r>
            <a:r>
              <a:rPr dirty="0" err="1"/>
              <a:t>Noten</a:t>
            </a:r>
            <a:r>
              <a:rPr dirty="0"/>
              <a:t> in </a:t>
            </a:r>
            <a:r>
              <a:rPr dirty="0" err="1"/>
              <a:t>eine</a:t>
            </a:r>
            <a:r>
              <a:rPr dirty="0"/>
              <a:t> Excel </a:t>
            </a:r>
            <a:r>
              <a:rPr dirty="0" err="1"/>
              <a:t>Datei</a:t>
            </a:r>
            <a:r>
              <a:rPr dirty="0"/>
              <a:t> </a:t>
            </a:r>
            <a:r>
              <a:rPr dirty="0" err="1"/>
              <a:t>eingetragen</a:t>
            </a:r>
            <a:r>
              <a:rPr dirty="0"/>
              <a:t> und will </a:t>
            </a:r>
            <a:r>
              <a:rPr dirty="0" err="1"/>
              <a:t>sie</a:t>
            </a:r>
            <a:r>
              <a:rPr dirty="0"/>
              <a:t> nun in das </a:t>
            </a:r>
            <a:r>
              <a:rPr dirty="0" err="1"/>
              <a:t>qis</a:t>
            </a:r>
            <a:r>
              <a:rPr dirty="0"/>
              <a:t>-System </a:t>
            </a:r>
            <a:r>
              <a:rPr dirty="0" err="1"/>
              <a:t>abtippen</a:t>
            </a:r>
            <a:r>
              <a:rPr dirty="0"/>
              <a:t>. Am Ende des </a:t>
            </a:r>
            <a:r>
              <a:rPr dirty="0" err="1"/>
              <a:t>Tages</a:t>
            </a:r>
            <a:r>
              <a:rPr dirty="0"/>
              <a:t> </a:t>
            </a:r>
            <a:r>
              <a:rPr dirty="0" err="1"/>
              <a:t>ist</a:t>
            </a:r>
            <a:r>
              <a:rPr dirty="0"/>
              <a:t> </a:t>
            </a:r>
            <a:r>
              <a:rPr lang="de-DE" dirty="0"/>
              <a:t>er </a:t>
            </a:r>
            <a:r>
              <a:rPr dirty="0" err="1"/>
              <a:t>ziemlich</a:t>
            </a:r>
            <a:r>
              <a:rPr dirty="0"/>
              <a:t> </a:t>
            </a:r>
            <a:r>
              <a:rPr dirty="0" err="1"/>
              <a:t>müde</a:t>
            </a:r>
            <a:r>
              <a:rPr dirty="0"/>
              <a:t> und </a:t>
            </a:r>
            <a:r>
              <a:rPr dirty="0" err="1"/>
              <a:t>unkonzentriert</a:t>
            </a:r>
            <a:r>
              <a:rPr dirty="0"/>
              <a:t>. Das </a:t>
            </a:r>
            <a:r>
              <a:rPr dirty="0" err="1"/>
              <a:t>Abtippen</a:t>
            </a:r>
            <a:r>
              <a:rPr dirty="0"/>
              <a:t> </a:t>
            </a:r>
            <a:r>
              <a:rPr dirty="0" err="1"/>
              <a:t>ist</a:t>
            </a:r>
            <a:r>
              <a:rPr dirty="0"/>
              <a:t> </a:t>
            </a:r>
            <a:r>
              <a:rPr dirty="0" err="1"/>
              <a:t>ein</a:t>
            </a:r>
            <a:r>
              <a:rPr dirty="0"/>
              <a:t> </a:t>
            </a:r>
            <a:r>
              <a:rPr dirty="0" err="1"/>
              <a:t>monotoner</a:t>
            </a:r>
            <a:r>
              <a:rPr dirty="0"/>
              <a:t> </a:t>
            </a:r>
            <a:r>
              <a:rPr dirty="0" err="1"/>
              <a:t>Prozess</a:t>
            </a:r>
            <a:r>
              <a:rPr dirty="0"/>
              <a:t> und </a:t>
            </a:r>
            <a:r>
              <a:rPr lang="de-DE" dirty="0"/>
              <a:t>der</a:t>
            </a:r>
            <a:r>
              <a:rPr dirty="0"/>
              <a:t> Professor </a:t>
            </a:r>
            <a:r>
              <a:rPr dirty="0" err="1"/>
              <a:t>verrutscht</a:t>
            </a:r>
            <a:r>
              <a:rPr dirty="0"/>
              <a:t> in </a:t>
            </a:r>
            <a:r>
              <a:rPr dirty="0" err="1"/>
              <a:t>einer</a:t>
            </a:r>
            <a:r>
              <a:rPr dirty="0"/>
              <a:t> </a:t>
            </a:r>
            <a:r>
              <a:rPr dirty="0" err="1"/>
              <a:t>Zeile</a:t>
            </a:r>
            <a:r>
              <a:rPr dirty="0"/>
              <a:t> und </a:t>
            </a:r>
            <a:r>
              <a:rPr dirty="0" err="1"/>
              <a:t>trägt</a:t>
            </a:r>
            <a:r>
              <a:rPr dirty="0"/>
              <a:t> die Note an </a:t>
            </a:r>
            <a:r>
              <a:rPr dirty="0" err="1"/>
              <a:t>einer</a:t>
            </a:r>
            <a:r>
              <a:rPr dirty="0"/>
              <a:t> </a:t>
            </a:r>
            <a:r>
              <a:rPr dirty="0" err="1"/>
              <a:t>falschen</a:t>
            </a:r>
            <a:r>
              <a:rPr dirty="0"/>
              <a:t> </a:t>
            </a:r>
            <a:r>
              <a:rPr dirty="0" err="1"/>
              <a:t>Stelle</a:t>
            </a:r>
            <a:r>
              <a:rPr dirty="0"/>
              <a:t> </a:t>
            </a:r>
            <a:r>
              <a:rPr dirty="0" err="1"/>
              <a:t>ein</a:t>
            </a:r>
            <a:r>
              <a:rPr dirty="0"/>
              <a:t> und </a:t>
            </a:r>
            <a:r>
              <a:rPr dirty="0" err="1"/>
              <a:t>klickt</a:t>
            </a:r>
            <a:r>
              <a:rPr dirty="0"/>
              <a:t> auf den „</a:t>
            </a:r>
            <a:r>
              <a:rPr dirty="0" err="1"/>
              <a:t>Speichern</a:t>
            </a:r>
            <a:r>
              <a:rPr dirty="0"/>
              <a:t>“-Knopf. Der </a:t>
            </a:r>
            <a:r>
              <a:rPr dirty="0" err="1"/>
              <a:t>Fehler</a:t>
            </a:r>
            <a:r>
              <a:rPr dirty="0"/>
              <a:t> </a:t>
            </a:r>
            <a:r>
              <a:rPr dirty="0" err="1"/>
              <a:t>fällt</a:t>
            </a:r>
            <a:r>
              <a:rPr dirty="0"/>
              <a:t> </a:t>
            </a:r>
            <a:r>
              <a:rPr dirty="0" err="1"/>
              <a:t>ihm</a:t>
            </a:r>
            <a:r>
              <a:rPr dirty="0"/>
              <a:t> </a:t>
            </a:r>
            <a:r>
              <a:rPr dirty="0" err="1"/>
              <a:t>erst</a:t>
            </a:r>
            <a:r>
              <a:rPr dirty="0"/>
              <a:t> </a:t>
            </a:r>
            <a:r>
              <a:rPr dirty="0" err="1"/>
              <a:t>nach</a:t>
            </a:r>
            <a:r>
              <a:rPr dirty="0"/>
              <a:t> </a:t>
            </a:r>
            <a:r>
              <a:rPr dirty="0" err="1"/>
              <a:t>dem</a:t>
            </a:r>
            <a:r>
              <a:rPr dirty="0"/>
              <a:t> </a:t>
            </a:r>
            <a:r>
              <a:rPr dirty="0" err="1"/>
              <a:t>Speichern</a:t>
            </a:r>
            <a:r>
              <a:rPr dirty="0"/>
              <a:t> auf, </a:t>
            </a:r>
            <a:r>
              <a:rPr dirty="0" err="1"/>
              <a:t>aber</a:t>
            </a:r>
            <a:r>
              <a:rPr dirty="0"/>
              <a:t> das </a:t>
            </a:r>
            <a:r>
              <a:rPr dirty="0" err="1"/>
              <a:t>Speichern</a:t>
            </a:r>
            <a:r>
              <a:rPr dirty="0"/>
              <a:t> </a:t>
            </a:r>
            <a:r>
              <a:rPr dirty="0" err="1"/>
              <a:t>ist</a:t>
            </a:r>
            <a:r>
              <a:rPr dirty="0"/>
              <a:t> </a:t>
            </a:r>
            <a:r>
              <a:rPr dirty="0" err="1"/>
              <a:t>endgültig</a:t>
            </a:r>
            <a:r>
              <a:rPr dirty="0"/>
              <a:t> und die </a:t>
            </a:r>
            <a:r>
              <a:rPr dirty="0" err="1"/>
              <a:t>Eingaben</a:t>
            </a:r>
            <a:r>
              <a:rPr dirty="0"/>
              <a:t> </a:t>
            </a:r>
            <a:r>
              <a:rPr dirty="0" err="1"/>
              <a:t>können</a:t>
            </a:r>
            <a:r>
              <a:rPr dirty="0"/>
              <a:t> </a:t>
            </a:r>
            <a:r>
              <a:rPr dirty="0" err="1"/>
              <a:t>nicht</a:t>
            </a:r>
            <a:r>
              <a:rPr dirty="0"/>
              <a:t> </a:t>
            </a:r>
            <a:r>
              <a:rPr dirty="0" err="1"/>
              <a:t>mehr</a:t>
            </a:r>
            <a:r>
              <a:rPr dirty="0"/>
              <a:t> </a:t>
            </a:r>
            <a:r>
              <a:rPr dirty="0" err="1"/>
              <a:t>korrigiert</a:t>
            </a:r>
            <a:r>
              <a:rPr dirty="0"/>
              <a:t> </a:t>
            </a:r>
            <a:r>
              <a:rPr dirty="0" err="1"/>
              <a:t>werden</a:t>
            </a:r>
            <a:r>
              <a:rPr dirty="0"/>
              <a:t>. </a:t>
            </a:r>
            <a:r>
              <a:rPr lang="de-DE" dirty="0"/>
              <a:t>Der</a:t>
            </a:r>
            <a:r>
              <a:rPr dirty="0"/>
              <a:t> Professor </a:t>
            </a:r>
            <a:r>
              <a:rPr dirty="0" err="1"/>
              <a:t>ärgert</a:t>
            </a:r>
            <a:r>
              <a:rPr dirty="0"/>
              <a:t> </a:t>
            </a:r>
            <a:r>
              <a:rPr dirty="0" err="1"/>
              <a:t>sich</a:t>
            </a:r>
            <a:r>
              <a:rPr dirty="0"/>
              <a:t>, </a:t>
            </a:r>
            <a:r>
              <a:rPr dirty="0" err="1"/>
              <a:t>weil</a:t>
            </a:r>
            <a:r>
              <a:rPr dirty="0"/>
              <a:t> </a:t>
            </a:r>
            <a:r>
              <a:rPr dirty="0" err="1"/>
              <a:t>er</a:t>
            </a:r>
            <a:r>
              <a:rPr dirty="0"/>
              <a:t> nun </a:t>
            </a:r>
            <a:r>
              <a:rPr dirty="0" err="1"/>
              <a:t>ein</a:t>
            </a:r>
            <a:r>
              <a:rPr dirty="0"/>
              <a:t> </a:t>
            </a:r>
            <a:r>
              <a:rPr dirty="0" err="1"/>
              <a:t>Formular</a:t>
            </a:r>
            <a:r>
              <a:rPr dirty="0"/>
              <a:t> </a:t>
            </a:r>
            <a:r>
              <a:rPr dirty="0" err="1"/>
              <a:t>ausfüllen</a:t>
            </a:r>
            <a:r>
              <a:rPr dirty="0"/>
              <a:t> und </a:t>
            </a:r>
            <a:r>
              <a:rPr dirty="0" err="1"/>
              <a:t>es</a:t>
            </a:r>
            <a:r>
              <a:rPr dirty="0"/>
              <a:t> an das </a:t>
            </a:r>
            <a:r>
              <a:rPr dirty="0" err="1"/>
              <a:t>Prüfungsamt</a:t>
            </a:r>
            <a:r>
              <a:rPr dirty="0"/>
              <a:t> </a:t>
            </a:r>
            <a:r>
              <a:rPr dirty="0" err="1"/>
              <a:t>schicken</a:t>
            </a:r>
            <a:r>
              <a:rPr dirty="0"/>
              <a:t> muss.</a:t>
            </a:r>
          </a:p>
        </p:txBody>
      </p:sp>
      <p:pic>
        <p:nvPicPr>
          <p:cNvPr id="138" name="Bild" descr="Bild"/>
          <p:cNvPicPr>
            <a:picLocks noChangeAspect="1"/>
          </p:cNvPicPr>
          <p:nvPr/>
        </p:nvPicPr>
        <p:blipFill>
          <a:blip r:embed="rId2">
            <a:extLst/>
          </a:blip>
          <a:stretch>
            <a:fillRect/>
          </a:stretch>
        </p:blipFill>
        <p:spPr>
          <a:xfrm>
            <a:off x="6594404" y="21590"/>
            <a:ext cx="2101935" cy="1182339"/>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prstGeom prst="rect">
            <a:avLst/>
          </a:prstGeom>
        </p:spPr>
        <p:txBody>
          <a:bodyPr/>
          <a:lstStyle>
            <a:lvl1pPr>
              <a:defRPr sz="4000">
                <a:latin typeface="Candara"/>
                <a:ea typeface="Candara"/>
                <a:cs typeface="Candara"/>
                <a:sym typeface="Candara"/>
              </a:defRPr>
            </a:lvl1pPr>
          </a:lstStyle>
          <a:p>
            <a:r>
              <a:t>Prof. Dr. Sergio Marquina</a:t>
            </a:r>
          </a:p>
        </p:txBody>
      </p:sp>
      <p:sp>
        <p:nvSpPr>
          <p:cNvPr id="141" name="Content Placeholder 2"/>
          <p:cNvSpPr txBox="1">
            <a:spLocks noGrp="1"/>
          </p:cNvSpPr>
          <p:nvPr>
            <p:ph type="body" idx="1"/>
          </p:nvPr>
        </p:nvSpPr>
        <p:spPr>
          <a:xfrm>
            <a:off x="495300" y="1828800"/>
            <a:ext cx="8153400" cy="4495800"/>
          </a:xfrm>
          <a:prstGeom prst="rect">
            <a:avLst/>
          </a:prstGeom>
        </p:spPr>
        <p:txBody>
          <a:bodyPr/>
          <a:lstStyle/>
          <a:p>
            <a:pPr>
              <a:defRPr sz="1800"/>
            </a:pPr>
            <a:r>
              <a:rPr dirty="0" err="1"/>
              <a:t>Szenario</a:t>
            </a:r>
            <a:r>
              <a:rPr dirty="0"/>
              <a:t> 2 (</a:t>
            </a:r>
            <a:r>
              <a:rPr dirty="0" err="1"/>
              <a:t>Gruppierung</a:t>
            </a:r>
            <a:r>
              <a:rPr dirty="0"/>
              <a:t> der </a:t>
            </a:r>
            <a:r>
              <a:rPr dirty="0" err="1"/>
              <a:t>Prüfungen</a:t>
            </a:r>
            <a:r>
              <a:rPr dirty="0"/>
              <a:t>):</a:t>
            </a:r>
          </a:p>
          <a:p>
            <a:pPr>
              <a:defRPr sz="1800"/>
            </a:pPr>
            <a:r>
              <a:rPr dirty="0"/>
              <a:t>Herr </a:t>
            </a:r>
            <a:r>
              <a:rPr dirty="0" err="1"/>
              <a:t>Marquina</a:t>
            </a:r>
            <a:r>
              <a:rPr dirty="0"/>
              <a:t> </a:t>
            </a:r>
            <a:r>
              <a:rPr dirty="0" err="1"/>
              <a:t>hält</a:t>
            </a:r>
            <a:r>
              <a:rPr dirty="0"/>
              <a:t> die </a:t>
            </a:r>
            <a:r>
              <a:rPr dirty="0" err="1"/>
              <a:t>Vorlesung</a:t>
            </a:r>
            <a:r>
              <a:rPr dirty="0"/>
              <a:t> </a:t>
            </a:r>
            <a:r>
              <a:rPr dirty="0" err="1"/>
              <a:t>Mathematik</a:t>
            </a:r>
            <a:r>
              <a:rPr dirty="0"/>
              <a:t> </a:t>
            </a:r>
            <a:r>
              <a:rPr dirty="0" err="1"/>
              <a:t>für</a:t>
            </a:r>
            <a:r>
              <a:rPr dirty="0"/>
              <a:t> </a:t>
            </a:r>
            <a:r>
              <a:rPr dirty="0" err="1"/>
              <a:t>verschiedene</a:t>
            </a:r>
            <a:r>
              <a:rPr dirty="0"/>
              <a:t> </a:t>
            </a:r>
            <a:r>
              <a:rPr dirty="0" err="1"/>
              <a:t>Studiengange</a:t>
            </a:r>
            <a:r>
              <a:rPr dirty="0"/>
              <a:t> seiner </a:t>
            </a:r>
            <a:r>
              <a:rPr dirty="0" err="1"/>
              <a:t>Fakultät</a:t>
            </a:r>
            <a:r>
              <a:rPr dirty="0"/>
              <a:t> (</a:t>
            </a:r>
            <a:r>
              <a:rPr dirty="0" err="1"/>
              <a:t>Mathematik</a:t>
            </a:r>
            <a:r>
              <a:rPr dirty="0"/>
              <a:t>, Allgemeine </a:t>
            </a:r>
            <a:r>
              <a:rPr dirty="0" err="1"/>
              <a:t>Informatik</a:t>
            </a:r>
            <a:r>
              <a:rPr dirty="0"/>
              <a:t>, </a:t>
            </a:r>
            <a:r>
              <a:rPr dirty="0" err="1"/>
              <a:t>Technische</a:t>
            </a:r>
            <a:r>
              <a:rPr dirty="0"/>
              <a:t> </a:t>
            </a:r>
            <a:r>
              <a:rPr dirty="0" err="1"/>
              <a:t>Informatik</a:t>
            </a:r>
            <a:r>
              <a:rPr dirty="0"/>
              <a:t>, </a:t>
            </a:r>
            <a:r>
              <a:rPr dirty="0" err="1"/>
              <a:t>Medizinische</a:t>
            </a:r>
            <a:r>
              <a:rPr dirty="0"/>
              <a:t> </a:t>
            </a:r>
            <a:r>
              <a:rPr dirty="0" err="1"/>
              <a:t>Informatik</a:t>
            </a:r>
            <a:r>
              <a:rPr dirty="0"/>
              <a:t> und </a:t>
            </a:r>
            <a:r>
              <a:rPr dirty="0" err="1"/>
              <a:t>Wirtschaftsinformatik</a:t>
            </a:r>
            <a:r>
              <a:rPr dirty="0"/>
              <a:t>) und </a:t>
            </a:r>
            <a:r>
              <a:rPr dirty="0" err="1"/>
              <a:t>noch</a:t>
            </a:r>
            <a:r>
              <a:rPr dirty="0"/>
              <a:t> </a:t>
            </a:r>
            <a:r>
              <a:rPr dirty="0" err="1"/>
              <a:t>ein</a:t>
            </a:r>
            <a:r>
              <a:rPr dirty="0"/>
              <a:t> </a:t>
            </a:r>
            <a:r>
              <a:rPr dirty="0" err="1"/>
              <a:t>paar</a:t>
            </a:r>
            <a:r>
              <a:rPr dirty="0"/>
              <a:t> </a:t>
            </a:r>
            <a:r>
              <a:rPr dirty="0" err="1"/>
              <a:t>andere</a:t>
            </a:r>
            <a:r>
              <a:rPr dirty="0"/>
              <a:t> </a:t>
            </a:r>
            <a:r>
              <a:rPr dirty="0" err="1"/>
              <a:t>Fächer</a:t>
            </a:r>
            <a:r>
              <a:rPr dirty="0"/>
              <a:t>. </a:t>
            </a:r>
            <a:r>
              <a:rPr dirty="0" err="1"/>
              <a:t>Nach</a:t>
            </a:r>
            <a:r>
              <a:rPr dirty="0"/>
              <a:t> der </a:t>
            </a:r>
            <a:r>
              <a:rPr dirty="0" err="1"/>
              <a:t>Korrektur</a:t>
            </a:r>
            <a:r>
              <a:rPr dirty="0"/>
              <a:t> </a:t>
            </a:r>
            <a:r>
              <a:rPr dirty="0" err="1"/>
              <a:t>aller</a:t>
            </a:r>
            <a:r>
              <a:rPr dirty="0"/>
              <a:t> </a:t>
            </a:r>
            <a:r>
              <a:rPr dirty="0" err="1"/>
              <a:t>Matheklausuren</a:t>
            </a:r>
            <a:r>
              <a:rPr dirty="0"/>
              <a:t> </a:t>
            </a:r>
            <a:r>
              <a:rPr dirty="0" err="1"/>
              <a:t>möchte</a:t>
            </a:r>
            <a:r>
              <a:rPr dirty="0"/>
              <a:t> </a:t>
            </a:r>
            <a:r>
              <a:rPr dirty="0" err="1"/>
              <a:t>er</a:t>
            </a:r>
            <a:r>
              <a:rPr dirty="0"/>
              <a:t> </a:t>
            </a:r>
            <a:r>
              <a:rPr dirty="0" err="1"/>
              <a:t>gerne</a:t>
            </a:r>
            <a:r>
              <a:rPr dirty="0"/>
              <a:t> die </a:t>
            </a:r>
            <a:r>
              <a:rPr dirty="0" err="1"/>
              <a:t>Noten</a:t>
            </a:r>
            <a:r>
              <a:rPr dirty="0"/>
              <a:t> in das </a:t>
            </a:r>
            <a:r>
              <a:rPr dirty="0" err="1"/>
              <a:t>qis</a:t>
            </a:r>
            <a:r>
              <a:rPr dirty="0"/>
              <a:t>-System </a:t>
            </a:r>
            <a:r>
              <a:rPr dirty="0" err="1"/>
              <a:t>eintragen</a:t>
            </a:r>
            <a:r>
              <a:rPr dirty="0"/>
              <a:t>. Die </a:t>
            </a:r>
            <a:r>
              <a:rPr dirty="0" err="1"/>
              <a:t>Mathe</a:t>
            </a:r>
            <a:r>
              <a:rPr dirty="0"/>
              <a:t> </a:t>
            </a:r>
            <a:r>
              <a:rPr dirty="0" err="1"/>
              <a:t>Prüfung</a:t>
            </a:r>
            <a:r>
              <a:rPr dirty="0"/>
              <a:t> </a:t>
            </a:r>
            <a:r>
              <a:rPr dirty="0" err="1"/>
              <a:t>für</a:t>
            </a:r>
            <a:r>
              <a:rPr dirty="0"/>
              <a:t> hat </a:t>
            </a:r>
            <a:r>
              <a:rPr dirty="0" err="1"/>
              <a:t>eine</a:t>
            </a:r>
            <a:r>
              <a:rPr dirty="0"/>
              <a:t> </a:t>
            </a:r>
            <a:r>
              <a:rPr dirty="0" err="1"/>
              <a:t>eigene</a:t>
            </a:r>
            <a:r>
              <a:rPr dirty="0"/>
              <a:t> ID </a:t>
            </a:r>
            <a:r>
              <a:rPr dirty="0" err="1"/>
              <a:t>für</a:t>
            </a:r>
            <a:r>
              <a:rPr dirty="0"/>
              <a:t> </a:t>
            </a:r>
            <a:r>
              <a:rPr dirty="0" err="1"/>
              <a:t>jeden</a:t>
            </a:r>
            <a:r>
              <a:rPr dirty="0"/>
              <a:t> </a:t>
            </a:r>
            <a:r>
              <a:rPr dirty="0" err="1"/>
              <a:t>Studiengang</a:t>
            </a:r>
            <a:r>
              <a:rPr dirty="0"/>
              <a:t> und </a:t>
            </a:r>
            <a:r>
              <a:rPr dirty="0" err="1"/>
              <a:t>ist</a:t>
            </a:r>
            <a:r>
              <a:rPr dirty="0"/>
              <a:t> </a:t>
            </a:r>
            <a:r>
              <a:rPr dirty="0" err="1"/>
              <a:t>ein</a:t>
            </a:r>
            <a:r>
              <a:rPr dirty="0"/>
              <a:t> </a:t>
            </a:r>
            <a:r>
              <a:rPr dirty="0" err="1"/>
              <a:t>eigener</a:t>
            </a:r>
            <a:r>
              <a:rPr dirty="0"/>
              <a:t> </a:t>
            </a:r>
            <a:r>
              <a:rPr dirty="0" err="1"/>
              <a:t>Eintrag</a:t>
            </a:r>
            <a:r>
              <a:rPr dirty="0"/>
              <a:t> in der </a:t>
            </a:r>
            <a:r>
              <a:rPr dirty="0" err="1"/>
              <a:t>Prüfungsliste</a:t>
            </a:r>
            <a:r>
              <a:rPr dirty="0"/>
              <a:t>. </a:t>
            </a:r>
            <a:r>
              <a:rPr lang="de-DE" dirty="0"/>
              <a:t>Der</a:t>
            </a:r>
            <a:r>
              <a:rPr dirty="0"/>
              <a:t> Professor </a:t>
            </a:r>
            <a:r>
              <a:rPr dirty="0" err="1"/>
              <a:t>öffnet</a:t>
            </a:r>
            <a:r>
              <a:rPr dirty="0"/>
              <a:t> die </a:t>
            </a:r>
            <a:r>
              <a:rPr dirty="0" err="1"/>
              <a:t>Liste</a:t>
            </a:r>
            <a:r>
              <a:rPr dirty="0"/>
              <a:t> </a:t>
            </a:r>
            <a:r>
              <a:rPr dirty="0" err="1"/>
              <a:t>mit</a:t>
            </a:r>
            <a:r>
              <a:rPr dirty="0"/>
              <a:t> </a:t>
            </a:r>
            <a:r>
              <a:rPr dirty="0" err="1"/>
              <a:t>allen</a:t>
            </a:r>
            <a:r>
              <a:rPr dirty="0"/>
              <a:t> </a:t>
            </a:r>
            <a:r>
              <a:rPr dirty="0" err="1"/>
              <a:t>Prüfungen</a:t>
            </a:r>
            <a:r>
              <a:rPr dirty="0"/>
              <a:t>, </a:t>
            </a:r>
            <a:r>
              <a:rPr dirty="0" err="1"/>
              <a:t>bei</a:t>
            </a:r>
            <a:r>
              <a:rPr dirty="0"/>
              <a:t> den </a:t>
            </a:r>
            <a:r>
              <a:rPr dirty="0" err="1"/>
              <a:t>er</a:t>
            </a:r>
            <a:r>
              <a:rPr dirty="0"/>
              <a:t> </a:t>
            </a:r>
            <a:r>
              <a:rPr dirty="0" err="1"/>
              <a:t>angemeldet</a:t>
            </a:r>
            <a:r>
              <a:rPr dirty="0"/>
              <a:t> </a:t>
            </a:r>
            <a:r>
              <a:rPr dirty="0" err="1"/>
              <a:t>ist</a:t>
            </a:r>
            <a:r>
              <a:rPr dirty="0"/>
              <a:t> und muss </a:t>
            </a:r>
            <a:r>
              <a:rPr dirty="0" err="1"/>
              <a:t>alle</a:t>
            </a:r>
            <a:r>
              <a:rPr dirty="0"/>
              <a:t> </a:t>
            </a:r>
            <a:r>
              <a:rPr dirty="0" err="1"/>
              <a:t>Matheprüfungen</a:t>
            </a:r>
            <a:r>
              <a:rPr dirty="0"/>
              <a:t> </a:t>
            </a:r>
            <a:r>
              <a:rPr dirty="0" err="1"/>
              <a:t>einzeln</a:t>
            </a:r>
            <a:r>
              <a:rPr dirty="0"/>
              <a:t> </a:t>
            </a:r>
            <a:r>
              <a:rPr dirty="0" err="1"/>
              <a:t>suchen</a:t>
            </a:r>
            <a:r>
              <a:rPr dirty="0"/>
              <a:t>.</a:t>
            </a:r>
          </a:p>
        </p:txBody>
      </p:sp>
      <p:pic>
        <p:nvPicPr>
          <p:cNvPr id="142" name="Bild" descr="Bild"/>
          <p:cNvPicPr>
            <a:picLocks noChangeAspect="1"/>
          </p:cNvPicPr>
          <p:nvPr/>
        </p:nvPicPr>
        <p:blipFill>
          <a:blip r:embed="rId2">
            <a:extLst/>
          </a:blip>
          <a:stretch>
            <a:fillRect/>
          </a:stretch>
        </p:blipFill>
        <p:spPr>
          <a:xfrm>
            <a:off x="6594404" y="21590"/>
            <a:ext cx="2101935" cy="1182339"/>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prstGeom prst="rect">
            <a:avLst/>
          </a:prstGeom>
        </p:spPr>
        <p:txBody>
          <a:bodyPr/>
          <a:lstStyle>
            <a:lvl1pPr>
              <a:defRPr sz="4000">
                <a:latin typeface="Candara"/>
                <a:ea typeface="Candara"/>
                <a:cs typeface="Candara"/>
                <a:sym typeface="Candara"/>
              </a:defRPr>
            </a:lvl1pPr>
          </a:lstStyle>
          <a:p>
            <a:r>
              <a:t>Prof. Dr. Sergio Marquina</a:t>
            </a:r>
          </a:p>
        </p:txBody>
      </p:sp>
      <p:sp>
        <p:nvSpPr>
          <p:cNvPr id="145" name="Content Placeholder 2"/>
          <p:cNvSpPr txBox="1">
            <a:spLocks noGrp="1"/>
          </p:cNvSpPr>
          <p:nvPr>
            <p:ph type="body" idx="1"/>
          </p:nvPr>
        </p:nvSpPr>
        <p:spPr>
          <a:xfrm>
            <a:off x="495300" y="1828800"/>
            <a:ext cx="8153400" cy="4495800"/>
          </a:xfrm>
          <a:prstGeom prst="rect">
            <a:avLst/>
          </a:prstGeom>
        </p:spPr>
        <p:txBody>
          <a:bodyPr/>
          <a:lstStyle/>
          <a:p>
            <a:pPr>
              <a:defRPr sz="1800"/>
            </a:pPr>
            <a:r>
              <a:rPr dirty="0" err="1"/>
              <a:t>Szenario</a:t>
            </a:r>
            <a:r>
              <a:rPr dirty="0"/>
              <a:t> 3 (</a:t>
            </a:r>
            <a:r>
              <a:rPr dirty="0" err="1"/>
              <a:t>Notenformat</a:t>
            </a:r>
            <a:r>
              <a:rPr dirty="0"/>
              <a:t>):</a:t>
            </a:r>
          </a:p>
          <a:p>
            <a:pPr>
              <a:defRPr sz="1800"/>
            </a:pPr>
            <a:r>
              <a:rPr dirty="0" err="1"/>
              <a:t>Herrn</a:t>
            </a:r>
            <a:r>
              <a:rPr dirty="0"/>
              <a:t> </a:t>
            </a:r>
            <a:r>
              <a:rPr dirty="0" err="1"/>
              <a:t>Marqui</a:t>
            </a:r>
            <a:r>
              <a:rPr lang="de-DE" dirty="0"/>
              <a:t>n</a:t>
            </a:r>
            <a:r>
              <a:rPr dirty="0"/>
              <a:t>a </a:t>
            </a:r>
            <a:r>
              <a:rPr dirty="0" err="1"/>
              <a:t>ist</a:t>
            </a:r>
            <a:r>
              <a:rPr dirty="0"/>
              <a:t> </a:t>
            </a:r>
            <a:r>
              <a:rPr lang="de-DE" dirty="0"/>
              <a:t>es </a:t>
            </a:r>
            <a:r>
              <a:rPr dirty="0" err="1"/>
              <a:t>bewusst</a:t>
            </a:r>
            <a:r>
              <a:rPr dirty="0"/>
              <a:t>, </a:t>
            </a:r>
            <a:r>
              <a:rPr dirty="0" err="1"/>
              <a:t>dass</a:t>
            </a:r>
            <a:r>
              <a:rPr dirty="0"/>
              <a:t> </a:t>
            </a:r>
            <a:r>
              <a:rPr dirty="0" err="1"/>
              <a:t>Fehler</a:t>
            </a:r>
            <a:r>
              <a:rPr dirty="0"/>
              <a:t> auf der </a:t>
            </a:r>
            <a:r>
              <a:rPr dirty="0" err="1"/>
              <a:t>Seite</a:t>
            </a:r>
            <a:r>
              <a:rPr dirty="0"/>
              <a:t> </a:t>
            </a:r>
            <a:r>
              <a:rPr dirty="0" err="1"/>
              <a:t>langwi</a:t>
            </a:r>
            <a:r>
              <a:rPr lang="de-DE" dirty="0"/>
              <a:t>e</a:t>
            </a:r>
            <a:r>
              <a:rPr dirty="0" err="1"/>
              <a:t>rige</a:t>
            </a:r>
            <a:r>
              <a:rPr dirty="0"/>
              <a:t> </a:t>
            </a:r>
            <a:r>
              <a:rPr dirty="0" err="1"/>
              <a:t>Bürokratie</a:t>
            </a:r>
            <a:r>
              <a:rPr dirty="0"/>
              <a:t> </a:t>
            </a:r>
            <a:r>
              <a:rPr dirty="0" err="1"/>
              <a:t>zufolge</a:t>
            </a:r>
            <a:r>
              <a:rPr dirty="0"/>
              <a:t> ha</a:t>
            </a:r>
            <a:r>
              <a:rPr lang="de-DE" dirty="0" err="1"/>
              <a:t>ben</a:t>
            </a:r>
            <a:r>
              <a:rPr dirty="0"/>
              <a:t> und muss</a:t>
            </a:r>
            <a:r>
              <a:rPr lang="de-DE" dirty="0"/>
              <a:t> sich</a:t>
            </a:r>
            <a:r>
              <a:rPr dirty="0"/>
              <a:t> </a:t>
            </a:r>
            <a:r>
              <a:rPr dirty="0" err="1"/>
              <a:t>jedes</a:t>
            </a:r>
            <a:r>
              <a:rPr dirty="0"/>
              <a:t> Mal </a:t>
            </a:r>
            <a:r>
              <a:rPr dirty="0" err="1"/>
              <a:t>beim</a:t>
            </a:r>
            <a:r>
              <a:rPr dirty="0"/>
              <a:t> </a:t>
            </a:r>
            <a:r>
              <a:rPr dirty="0" err="1"/>
              <a:t>Noteneintragen</a:t>
            </a:r>
            <a:r>
              <a:rPr dirty="0"/>
              <a:t> </a:t>
            </a:r>
            <a:r>
              <a:rPr lang="de-DE"/>
              <a:t>daran erinnern</a:t>
            </a:r>
            <a:r>
              <a:t>, </a:t>
            </a:r>
            <a:r>
              <a:rPr dirty="0" err="1"/>
              <a:t>dass</a:t>
            </a:r>
            <a:r>
              <a:rPr dirty="0"/>
              <a:t> </a:t>
            </a:r>
            <a:r>
              <a:rPr dirty="0" err="1"/>
              <a:t>er</a:t>
            </a:r>
            <a:r>
              <a:rPr dirty="0"/>
              <a:t> die </a:t>
            </a:r>
            <a:r>
              <a:rPr dirty="0" err="1"/>
              <a:t>Noten</a:t>
            </a:r>
            <a:r>
              <a:rPr dirty="0"/>
              <a:t> in </a:t>
            </a:r>
            <a:r>
              <a:rPr dirty="0" err="1"/>
              <a:t>einem</a:t>
            </a:r>
            <a:r>
              <a:rPr dirty="0"/>
              <a:t> </a:t>
            </a:r>
            <a:r>
              <a:rPr dirty="0" err="1"/>
              <a:t>bestimmten</a:t>
            </a:r>
            <a:r>
              <a:rPr dirty="0"/>
              <a:t> Format </a:t>
            </a:r>
            <a:r>
              <a:rPr dirty="0" err="1"/>
              <a:t>eintragen</a:t>
            </a:r>
            <a:r>
              <a:rPr dirty="0"/>
              <a:t> muss (1.0 = 100, 1.7 = 170 </a:t>
            </a:r>
            <a:r>
              <a:rPr dirty="0" err="1"/>
              <a:t>usw</a:t>
            </a:r>
            <a:r>
              <a:rPr dirty="0"/>
              <a:t>).</a:t>
            </a:r>
          </a:p>
        </p:txBody>
      </p:sp>
      <p:pic>
        <p:nvPicPr>
          <p:cNvPr id="146" name="Bild" descr="Bild"/>
          <p:cNvPicPr>
            <a:picLocks noChangeAspect="1"/>
          </p:cNvPicPr>
          <p:nvPr/>
        </p:nvPicPr>
        <p:blipFill>
          <a:blip r:embed="rId2">
            <a:extLst/>
          </a:blip>
          <a:stretch>
            <a:fillRect/>
          </a:stretch>
        </p:blipFill>
        <p:spPr>
          <a:xfrm>
            <a:off x="6594404" y="21590"/>
            <a:ext cx="2101935" cy="1182339"/>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title"/>
          </p:nvPr>
        </p:nvSpPr>
        <p:spPr>
          <a:prstGeom prst="rect">
            <a:avLst/>
          </a:prstGeom>
        </p:spPr>
        <p:txBody>
          <a:bodyPr/>
          <a:lstStyle>
            <a:lvl1pPr>
              <a:defRPr sz="4000">
                <a:latin typeface="Candara"/>
                <a:ea typeface="Candara"/>
                <a:cs typeface="Candara"/>
                <a:sym typeface="Candara"/>
              </a:defRPr>
            </a:lvl1pPr>
          </a:lstStyle>
          <a:p>
            <a:pPr>
              <a:defRPr sz="2800">
                <a:latin typeface="+mj-lt"/>
                <a:ea typeface="+mj-ea"/>
                <a:cs typeface="+mj-cs"/>
                <a:sym typeface="Tw Cen MT"/>
              </a:defRPr>
            </a:pPr>
            <a:r>
              <a:rPr sz="4000">
                <a:latin typeface="Candara"/>
                <a:ea typeface="Candara"/>
                <a:cs typeface="Candara"/>
                <a:sym typeface="Candara"/>
              </a:rPr>
              <a:t>Frau Freundlich</a:t>
            </a:r>
          </a:p>
        </p:txBody>
      </p:sp>
      <p:graphicFrame>
        <p:nvGraphicFramePr>
          <p:cNvPr id="149" name="Group 98"/>
          <p:cNvGraphicFramePr/>
          <p:nvPr/>
        </p:nvGraphicFramePr>
        <p:xfrm>
          <a:off x="3203848" y="1772816"/>
          <a:ext cx="5472608" cy="3940400"/>
        </p:xfrm>
        <a:graphic>
          <a:graphicData uri="http://schemas.openxmlformats.org/drawingml/2006/table">
            <a:tbl>
              <a:tblPr>
                <a:tableStyleId>{4C3C2611-4C71-4FC5-86AE-919BDF0F9419}</a:tableStyleId>
              </a:tblPr>
              <a:tblGrid>
                <a:gridCol w="2736304">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tblGrid>
              <a:tr h="411163">
                <a:tc>
                  <a:txBody>
                    <a:bodyPr/>
                    <a:lstStyle/>
                    <a:p>
                      <a:pPr algn="l">
                        <a:spcBef>
                          <a:spcPts val="200"/>
                        </a:spcBef>
                        <a:defRPr sz="1800"/>
                      </a:pPr>
                      <a:r>
                        <a:rPr sz="1000" b="1">
                          <a:latin typeface="Arial"/>
                          <a:ea typeface="Arial"/>
                          <a:cs typeface="Arial"/>
                          <a:sym typeface="Arial"/>
                        </a:rPr>
                        <a:t>Alter</a:t>
                      </a:r>
                    </a:p>
                  </a:txBody>
                  <a:tcPr marL="44450" marR="44450" marT="44450" marB="44450" horzOverflow="overflow">
                    <a:lnL w="12700">
                      <a:miter lim="400000"/>
                    </a:lnL>
                    <a:lnR w="12700">
                      <a:miter lim="400000"/>
                    </a:lnR>
                    <a:lnT w="12700">
                      <a:miter lim="400000"/>
                    </a:lnT>
                    <a:lnB w="12700">
                      <a:solidFill>
                        <a:schemeClr val="accent2"/>
                      </a:solidFill>
                    </a:lnB>
                    <a:noFill/>
                  </a:tcPr>
                </a:tc>
                <a:tc>
                  <a:txBody>
                    <a:bodyPr/>
                    <a:lstStyle/>
                    <a:p>
                      <a:pPr algn="l">
                        <a:spcBef>
                          <a:spcPts val="200"/>
                        </a:spcBef>
                        <a:defRPr sz="1800"/>
                      </a:pPr>
                      <a:r>
                        <a:rPr sz="1000">
                          <a:latin typeface="Arial"/>
                          <a:ea typeface="Arial"/>
                          <a:cs typeface="Arial"/>
                          <a:sym typeface="Arial"/>
                        </a:rPr>
                        <a:t>40</a:t>
                      </a:r>
                    </a:p>
                  </a:txBody>
                  <a:tcPr marL="44450" marR="44450" marT="44450" marB="44450" horzOverflow="overflow">
                    <a:lnL w="12700">
                      <a:miter lim="400000"/>
                    </a:lnL>
                    <a:lnR w="12700">
                      <a:miter lim="400000"/>
                    </a:lnR>
                    <a:lnT w="12700">
                      <a:miter lim="400000"/>
                    </a:lnT>
                    <a:lnB w="12700">
                      <a:solidFill>
                        <a:schemeClr val="accent2"/>
                      </a:solidFill>
                    </a:lnB>
                    <a:noFill/>
                  </a:tcPr>
                </a:tc>
                <a:extLst>
                  <a:ext uri="{0D108BD9-81ED-4DB2-BD59-A6C34878D82A}">
                    <a16:rowId xmlns:a16="http://schemas.microsoft.com/office/drawing/2014/main" val="10000"/>
                  </a:ext>
                </a:extLst>
              </a:tr>
              <a:tr h="496888">
                <a:tc>
                  <a:txBody>
                    <a:bodyPr/>
                    <a:lstStyle/>
                    <a:p>
                      <a:pPr algn="l">
                        <a:spcBef>
                          <a:spcPts val="200"/>
                        </a:spcBef>
                        <a:defRPr sz="1800"/>
                      </a:pPr>
                      <a:r>
                        <a:rPr sz="1000" b="1">
                          <a:latin typeface="Arial"/>
                          <a:ea typeface="Arial"/>
                          <a:cs typeface="Arial"/>
                          <a:sym typeface="Arial"/>
                        </a:rPr>
                        <a:t>Bezeichnung</a:t>
                      </a:r>
                    </a:p>
                  </a:txBody>
                  <a:tcPr marL="44450" marR="44450" marT="44450" marB="44450" horzOverflow="overflow">
                    <a:lnL w="12700">
                      <a:miter lim="400000"/>
                    </a:lnL>
                    <a:lnR w="12700">
                      <a:miter lim="400000"/>
                    </a:lnR>
                    <a:lnT w="12700">
                      <a:solidFill>
                        <a:schemeClr val="accent2"/>
                      </a:solidFill>
                    </a:lnT>
                    <a:lnB w="12700">
                      <a:solidFill>
                        <a:schemeClr val="accent2"/>
                      </a:solidFill>
                    </a:lnB>
                    <a:noFill/>
                  </a:tcPr>
                </a:tc>
                <a:tc>
                  <a:txBody>
                    <a:bodyPr/>
                    <a:lstStyle/>
                    <a:p>
                      <a:pPr algn="l">
                        <a:spcBef>
                          <a:spcPts val="200"/>
                        </a:spcBef>
                        <a:defRPr sz="1800"/>
                      </a:pPr>
                      <a:r>
                        <a:rPr sz="1000">
                          <a:latin typeface="Arial"/>
                          <a:ea typeface="Arial"/>
                          <a:cs typeface="Arial"/>
                          <a:sym typeface="Arial"/>
                        </a:rPr>
                        <a:t>Sachbearbeiterin an der OTH Regensburg</a:t>
                      </a:r>
                    </a:p>
                  </a:txBody>
                  <a:tcPr marL="44450" marR="44450" marT="44450" marB="44450" horzOverflow="overflow">
                    <a:lnL w="12700">
                      <a:miter lim="400000"/>
                    </a:lnL>
                    <a:lnR w="12700">
                      <a:miter lim="400000"/>
                    </a:lnR>
                    <a:lnT w="12700">
                      <a:solidFill>
                        <a:schemeClr val="accent2"/>
                      </a:solidFill>
                    </a:lnT>
                    <a:lnB w="12700">
                      <a:solidFill>
                        <a:schemeClr val="accent2"/>
                      </a:solidFill>
                    </a:lnB>
                    <a:noFill/>
                  </a:tcPr>
                </a:tc>
                <a:extLst>
                  <a:ext uri="{0D108BD9-81ED-4DB2-BD59-A6C34878D82A}">
                    <a16:rowId xmlns:a16="http://schemas.microsoft.com/office/drawing/2014/main" val="10001"/>
                  </a:ext>
                </a:extLst>
              </a:tr>
              <a:tr h="1324197">
                <a:tc>
                  <a:txBody>
                    <a:bodyPr/>
                    <a:lstStyle/>
                    <a:p>
                      <a:pPr algn="l">
                        <a:spcBef>
                          <a:spcPts val="200"/>
                        </a:spcBef>
                        <a:defRPr sz="1800"/>
                      </a:pPr>
                      <a:r>
                        <a:rPr sz="1000" b="1">
                          <a:latin typeface="Arial"/>
                          <a:ea typeface="Arial"/>
                          <a:cs typeface="Arial"/>
                          <a:sym typeface="Arial"/>
                        </a:rPr>
                        <a:t>Schlüsselaktivitäten</a:t>
                      </a:r>
                    </a:p>
                  </a:txBody>
                  <a:tcPr marL="44450" marR="44450" marT="44450" marB="44450" horzOverflow="overflow">
                    <a:lnL w="12700">
                      <a:miter lim="400000"/>
                    </a:lnL>
                    <a:lnR w="12700">
                      <a:miter lim="400000"/>
                    </a:lnR>
                    <a:lnT w="12700">
                      <a:solidFill>
                        <a:schemeClr val="accent2"/>
                      </a:solidFill>
                    </a:lnT>
                    <a:lnB w="12700">
                      <a:solidFill>
                        <a:schemeClr val="accent2"/>
                      </a:solidFill>
                    </a:lnB>
                    <a:noFill/>
                  </a:tcPr>
                </a:tc>
                <a:tc>
                  <a:txBody>
                    <a:bodyPr/>
                    <a:lstStyle/>
                    <a:p>
                      <a:pPr algn="l">
                        <a:spcBef>
                          <a:spcPts val="200"/>
                        </a:spcBef>
                        <a:buClr>
                          <a:schemeClr val="accent2"/>
                        </a:buClr>
                        <a:buSzPct val="100000"/>
                        <a:buChar char="▪"/>
                        <a:defRPr sz="1000">
                          <a:latin typeface="Arial"/>
                          <a:ea typeface="Arial"/>
                          <a:cs typeface="Arial"/>
                          <a:sym typeface="Arial"/>
                        </a:defRPr>
                      </a:pPr>
                      <a:r>
                        <a:t> Trägt Abschlussarbeiten ein</a:t>
                      </a:r>
                    </a:p>
                    <a:p>
                      <a:pPr algn="l">
                        <a:spcBef>
                          <a:spcPts val="200"/>
                        </a:spcBef>
                        <a:buClr>
                          <a:schemeClr val="accent2"/>
                        </a:buClr>
                        <a:buSzPct val="100000"/>
                        <a:buChar char="▪"/>
                        <a:defRPr sz="1000">
                          <a:latin typeface="Arial"/>
                          <a:ea typeface="Arial"/>
                          <a:cs typeface="Arial"/>
                          <a:sym typeface="Arial"/>
                        </a:defRPr>
                      </a:pPr>
                      <a:r>
                        <a:t> Pflegt Noten ein</a:t>
                      </a:r>
                    </a:p>
                    <a:p>
                      <a:pPr algn="l">
                        <a:spcBef>
                          <a:spcPts val="200"/>
                        </a:spcBef>
                        <a:buClr>
                          <a:schemeClr val="accent2"/>
                        </a:buClr>
                        <a:buSzPct val="100000"/>
                        <a:buChar char="▪"/>
                        <a:defRPr sz="1000">
                          <a:latin typeface="Arial"/>
                          <a:ea typeface="Arial"/>
                          <a:cs typeface="Arial"/>
                          <a:sym typeface="Arial"/>
                        </a:defRPr>
                      </a:pPr>
                      <a:r>
                        <a:t> Abschlussmedlung</a:t>
                      </a:r>
                    </a:p>
                  </a:txBody>
                  <a:tcPr marL="44450" marR="44450" marT="44450" marB="44450" horzOverflow="overflow">
                    <a:lnL w="12700">
                      <a:miter lim="400000"/>
                    </a:lnL>
                    <a:lnR w="12700">
                      <a:miter lim="400000"/>
                    </a:lnR>
                    <a:lnT w="12700">
                      <a:solidFill>
                        <a:schemeClr val="accent2"/>
                      </a:solidFill>
                    </a:lnT>
                    <a:lnB w="12700">
                      <a:solidFill>
                        <a:schemeClr val="accent2"/>
                      </a:solidFill>
                    </a:lnB>
                    <a:noFill/>
                  </a:tcPr>
                </a:tc>
                <a:extLst>
                  <a:ext uri="{0D108BD9-81ED-4DB2-BD59-A6C34878D82A}">
                    <a16:rowId xmlns:a16="http://schemas.microsoft.com/office/drawing/2014/main" val="10002"/>
                  </a:ext>
                </a:extLst>
              </a:tr>
              <a:tr h="941388">
                <a:tc>
                  <a:txBody>
                    <a:bodyPr/>
                    <a:lstStyle/>
                    <a:p>
                      <a:pPr algn="l">
                        <a:spcBef>
                          <a:spcPts val="200"/>
                        </a:spcBef>
                        <a:defRPr sz="1800"/>
                      </a:pPr>
                      <a:r>
                        <a:rPr sz="1000" b="1">
                          <a:latin typeface="Arial"/>
                          <a:ea typeface="Arial"/>
                          <a:cs typeface="Arial"/>
                          <a:sym typeface="Arial"/>
                        </a:rPr>
                        <a:t>Motivation</a:t>
                      </a:r>
                    </a:p>
                  </a:txBody>
                  <a:tcPr marL="44450" marR="44450" marT="44450" marB="44450" horzOverflow="overflow">
                    <a:lnL w="12700">
                      <a:miter lim="400000"/>
                    </a:lnL>
                    <a:lnR w="12700">
                      <a:miter lim="400000"/>
                    </a:lnR>
                    <a:lnT w="12700">
                      <a:solidFill>
                        <a:schemeClr val="accent2"/>
                      </a:solidFill>
                    </a:lnT>
                    <a:lnB w="12700">
                      <a:solidFill>
                        <a:schemeClr val="accent2"/>
                      </a:solidFill>
                    </a:lnB>
                    <a:noFill/>
                  </a:tcPr>
                </a:tc>
                <a:tc>
                  <a:txBody>
                    <a:bodyPr/>
                    <a:lstStyle/>
                    <a:p>
                      <a:pPr algn="l">
                        <a:spcBef>
                          <a:spcPts val="200"/>
                        </a:spcBef>
                        <a:buClr>
                          <a:schemeClr val="accent2"/>
                        </a:buClr>
                        <a:buSzPct val="100000"/>
                        <a:buChar char="▪"/>
                        <a:defRPr sz="1000">
                          <a:latin typeface="Arial"/>
                          <a:ea typeface="Arial"/>
                          <a:cs typeface="Arial"/>
                          <a:sym typeface="Arial"/>
                        </a:defRPr>
                      </a:pPr>
                      <a:r>
                        <a:t> Ein benutzerfreundlicher und barrierefreier Umgang mit dem System.</a:t>
                      </a:r>
                    </a:p>
                  </a:txBody>
                  <a:tcPr marL="44450" marR="44450" marT="44450" marB="44450" horzOverflow="overflow">
                    <a:lnL w="12700">
                      <a:miter lim="400000"/>
                    </a:lnL>
                    <a:lnR w="12700">
                      <a:miter lim="400000"/>
                    </a:lnR>
                    <a:lnT w="12700">
                      <a:solidFill>
                        <a:schemeClr val="accent2"/>
                      </a:solidFill>
                    </a:lnT>
                    <a:lnB w="12700">
                      <a:solidFill>
                        <a:schemeClr val="accent2"/>
                      </a:solidFill>
                    </a:lnB>
                    <a:noFill/>
                  </a:tcPr>
                </a:tc>
                <a:extLst>
                  <a:ext uri="{0D108BD9-81ED-4DB2-BD59-A6C34878D82A}">
                    <a16:rowId xmlns:a16="http://schemas.microsoft.com/office/drawing/2014/main" val="10003"/>
                  </a:ext>
                </a:extLst>
              </a:tr>
              <a:tr h="941388">
                <a:tc>
                  <a:txBody>
                    <a:bodyPr/>
                    <a:lstStyle/>
                    <a:p>
                      <a:pPr algn="l">
                        <a:spcBef>
                          <a:spcPts val="200"/>
                        </a:spcBef>
                        <a:defRPr sz="1800"/>
                      </a:pPr>
                      <a:r>
                        <a:rPr sz="1000" b="1">
                          <a:latin typeface="Arial"/>
                          <a:ea typeface="Arial"/>
                          <a:cs typeface="Arial"/>
                          <a:sym typeface="Arial"/>
                        </a:rPr>
                        <a:t>Erwartungen </a:t>
                      </a:r>
                    </a:p>
                  </a:txBody>
                  <a:tcPr marL="44450" marR="44450" marT="44450" marB="44450" horzOverflow="overflow">
                    <a:lnL w="12700">
                      <a:miter lim="400000"/>
                    </a:lnL>
                    <a:lnR w="12700">
                      <a:miter lim="400000"/>
                    </a:lnR>
                    <a:lnT w="12700">
                      <a:solidFill>
                        <a:schemeClr val="accent2"/>
                      </a:solidFill>
                    </a:lnT>
                    <a:lnB w="12700">
                      <a:miter lim="400000"/>
                    </a:lnB>
                    <a:noFill/>
                  </a:tcPr>
                </a:tc>
                <a:tc>
                  <a:txBody>
                    <a:bodyPr/>
                    <a:lstStyle/>
                    <a:p>
                      <a:pPr algn="l">
                        <a:spcBef>
                          <a:spcPts val="200"/>
                        </a:spcBef>
                        <a:buClr>
                          <a:schemeClr val="accent2"/>
                        </a:buClr>
                        <a:buSzPct val="100000"/>
                        <a:buChar char="▪"/>
                        <a:defRPr sz="1000">
                          <a:latin typeface="Arial"/>
                          <a:ea typeface="Arial"/>
                          <a:cs typeface="Arial"/>
                          <a:sym typeface="Arial"/>
                        </a:defRPr>
                      </a:pPr>
                      <a:r>
                        <a:t> Hilfe bei der Suchfunktion - Vorschläge beim Ausfüllen der Suchfelder</a:t>
                      </a:r>
                    </a:p>
                    <a:p>
                      <a:pPr algn="l">
                        <a:spcBef>
                          <a:spcPts val="200"/>
                        </a:spcBef>
                        <a:buClr>
                          <a:schemeClr val="accent2"/>
                        </a:buClr>
                        <a:buSzPct val="100000"/>
                        <a:buChar char="▪"/>
                        <a:defRPr sz="1000">
                          <a:latin typeface="Arial"/>
                          <a:ea typeface="Arial"/>
                          <a:cs typeface="Arial"/>
                          <a:sym typeface="Arial"/>
                        </a:defRPr>
                      </a:pPr>
                      <a:r>
                        <a:t> Übersichtliche Oberfläche mit größeren Steuerelementen</a:t>
                      </a:r>
                    </a:p>
                    <a:p>
                      <a:pPr algn="l">
                        <a:spcBef>
                          <a:spcPts val="200"/>
                        </a:spcBef>
                        <a:buClr>
                          <a:schemeClr val="accent2"/>
                        </a:buClr>
                        <a:buSzPct val="100000"/>
                        <a:buChar char="▪"/>
                        <a:defRPr sz="1000">
                          <a:latin typeface="Arial"/>
                          <a:ea typeface="Arial"/>
                          <a:cs typeface="Arial"/>
                          <a:sym typeface="Arial"/>
                        </a:defRPr>
                      </a:pPr>
                      <a:r>
                        <a:t> Anzeige des Studiengangs, bzw. Master/Bachelor Abschlusses bei der Suche nach Studierenden</a:t>
                      </a:r>
                    </a:p>
                    <a:p>
                      <a:pPr algn="l">
                        <a:spcBef>
                          <a:spcPts val="200"/>
                        </a:spcBef>
                        <a:buClr>
                          <a:schemeClr val="accent2"/>
                        </a:buClr>
                        <a:buSzPct val="100000"/>
                        <a:buChar char="▪"/>
                        <a:defRPr sz="1000">
                          <a:latin typeface="Arial"/>
                          <a:ea typeface="Arial"/>
                          <a:cs typeface="Arial"/>
                          <a:sym typeface="Arial"/>
                        </a:defRPr>
                      </a:pPr>
                      <a:r>
                        <a:t> Bessere Laufzeit</a:t>
                      </a:r>
                    </a:p>
                    <a:p>
                      <a:pPr algn="l">
                        <a:spcBef>
                          <a:spcPts val="200"/>
                        </a:spcBef>
                        <a:buClr>
                          <a:schemeClr val="accent2"/>
                        </a:buClr>
                        <a:buSzPct val="100000"/>
                        <a:buChar char="▪"/>
                        <a:defRPr sz="1000">
                          <a:latin typeface="Arial"/>
                          <a:ea typeface="Arial"/>
                          <a:cs typeface="Arial"/>
                          <a:sym typeface="Arial"/>
                        </a:defRPr>
                      </a:pPr>
                      <a:r>
                        <a:t>Gruppierung der Studienabschnitte bei der Suche nach Leistungen</a:t>
                      </a:r>
                    </a:p>
                  </a:txBody>
                  <a:tcPr marL="44450" marR="44450" marT="44450" marB="44450" horzOverflow="overflow">
                    <a:lnL w="12700">
                      <a:miter lim="400000"/>
                    </a:lnL>
                    <a:lnR w="12700">
                      <a:miter lim="400000"/>
                    </a:lnR>
                    <a:lnT w="12700">
                      <a:solidFill>
                        <a:schemeClr val="accent2"/>
                      </a:solidFill>
                    </a:lnT>
                    <a:lnB w="12700">
                      <a:miter lim="400000"/>
                    </a:lnB>
                    <a:noFill/>
                  </a:tcPr>
                </a:tc>
                <a:extLst>
                  <a:ext uri="{0D108BD9-81ED-4DB2-BD59-A6C34878D82A}">
                    <a16:rowId xmlns:a16="http://schemas.microsoft.com/office/drawing/2014/main" val="10004"/>
                  </a:ext>
                </a:extLst>
              </a:tr>
            </a:tbl>
          </a:graphicData>
        </a:graphic>
      </p:graphicFrame>
      <p:pic>
        <p:nvPicPr>
          <p:cNvPr id="150" name="Bildschirmfoto 2019-01-15 um 14.53.42.png" descr="Bildschirmfoto 2019-01-15 um 14.53.42.png"/>
          <p:cNvPicPr>
            <a:picLocks noChangeAspect="1"/>
          </p:cNvPicPr>
          <p:nvPr/>
        </p:nvPicPr>
        <p:blipFill>
          <a:blip r:embed="rId2">
            <a:extLst/>
          </a:blip>
          <a:stretch>
            <a:fillRect/>
          </a:stretch>
        </p:blipFill>
        <p:spPr>
          <a:xfrm>
            <a:off x="71520" y="1569720"/>
            <a:ext cx="2977750" cy="326390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title"/>
          </p:nvPr>
        </p:nvSpPr>
        <p:spPr>
          <a:prstGeom prst="rect">
            <a:avLst/>
          </a:prstGeom>
        </p:spPr>
        <p:txBody>
          <a:bodyPr/>
          <a:lstStyle>
            <a:lvl1pPr>
              <a:defRPr sz="4000">
                <a:latin typeface="Candara"/>
                <a:ea typeface="Candara"/>
                <a:cs typeface="Candara"/>
                <a:sym typeface="Candara"/>
              </a:defRPr>
            </a:lvl1pPr>
          </a:lstStyle>
          <a:p>
            <a:r>
              <a:t>Frau Freundlich</a:t>
            </a:r>
          </a:p>
        </p:txBody>
      </p:sp>
      <p:sp>
        <p:nvSpPr>
          <p:cNvPr id="153" name="Content Placeholder 2"/>
          <p:cNvSpPr txBox="1">
            <a:spLocks noGrp="1"/>
          </p:cNvSpPr>
          <p:nvPr>
            <p:ph type="body" idx="1"/>
          </p:nvPr>
        </p:nvSpPr>
        <p:spPr>
          <a:xfrm>
            <a:off x="612648" y="1727200"/>
            <a:ext cx="8153401" cy="4495800"/>
          </a:xfrm>
          <a:prstGeom prst="rect">
            <a:avLst/>
          </a:prstGeom>
        </p:spPr>
        <p:txBody>
          <a:bodyPr/>
          <a:lstStyle>
            <a:lvl1pPr>
              <a:defRPr sz="1800"/>
            </a:lvl1pPr>
          </a:lstStyle>
          <a:p>
            <a:r>
              <a:t>Frau Freundlich ist Sachbearbeiterin an der Fakultät Informatik und Mathematik an der OTH Regensburg.</a:t>
            </a:r>
          </a:p>
        </p:txBody>
      </p:sp>
      <p:pic>
        <p:nvPicPr>
          <p:cNvPr id="154" name="game-of-thrones-staffel-3-emilia-clarke-1230500.jpg" descr="game-of-thrones-staffel-3-emilia-clarke-1230500.jpg"/>
          <p:cNvPicPr>
            <a:picLocks noChangeAspect="1"/>
          </p:cNvPicPr>
          <p:nvPr/>
        </p:nvPicPr>
        <p:blipFill>
          <a:blip r:embed="rId2">
            <a:extLst/>
          </a:blip>
          <a:stretch>
            <a:fillRect/>
          </a:stretch>
        </p:blipFill>
        <p:spPr>
          <a:xfrm>
            <a:off x="7090802" y="103692"/>
            <a:ext cx="1913568" cy="1077486"/>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
          <p:cNvSpPr txBox="1">
            <a:spLocks noGrp="1"/>
          </p:cNvSpPr>
          <p:nvPr>
            <p:ph type="title"/>
          </p:nvPr>
        </p:nvSpPr>
        <p:spPr>
          <a:prstGeom prst="rect">
            <a:avLst/>
          </a:prstGeom>
        </p:spPr>
        <p:txBody>
          <a:bodyPr/>
          <a:lstStyle>
            <a:lvl1pPr>
              <a:defRPr sz="4000">
                <a:latin typeface="Candara"/>
                <a:ea typeface="Candara"/>
                <a:cs typeface="Candara"/>
                <a:sym typeface="Candara"/>
              </a:defRPr>
            </a:lvl1pPr>
          </a:lstStyle>
          <a:p>
            <a:r>
              <a:t>Frau Freundlich </a:t>
            </a:r>
          </a:p>
        </p:txBody>
      </p:sp>
      <p:sp>
        <p:nvSpPr>
          <p:cNvPr id="157" name="Content Placeholder 2"/>
          <p:cNvSpPr txBox="1">
            <a:spLocks noGrp="1"/>
          </p:cNvSpPr>
          <p:nvPr>
            <p:ph type="body" idx="1"/>
          </p:nvPr>
        </p:nvSpPr>
        <p:spPr>
          <a:xfrm>
            <a:off x="495300" y="1828800"/>
            <a:ext cx="8153400" cy="4495800"/>
          </a:xfrm>
          <a:prstGeom prst="rect">
            <a:avLst/>
          </a:prstGeom>
        </p:spPr>
        <p:txBody>
          <a:bodyPr/>
          <a:lstStyle/>
          <a:p>
            <a:pPr>
              <a:defRPr sz="1800"/>
            </a:pPr>
            <a:r>
              <a:t>Szenario 1 (Suche nach Studierenden):</a:t>
            </a:r>
          </a:p>
          <a:p>
            <a:pPr>
              <a:defRPr sz="1800"/>
            </a:pPr>
            <a:r>
              <a:t>Frau Freundlich sucht nach einem Studierenden des Studiengangs Informatik BSc. Bei der Suche nach dem Studierenden muss sie einen Vor- oder Nachnamen eingeben. Sie gibt den einen Teil des Nachnamen an und bekommt eine Liste von Ergebnissen. Die Ergebnisse sind alphabetisch sortiert. Frau Freundlich tut sich schwer, Texte in einer kleinen Schrift zu lesen, außerdem kommen ihr die meisten Nachnamen und Matrikelnummern aus der Ergebnisliste ziemlich ähnlich vor. Sie bräuchte eine zusätzliche Spalte, die den Studiengang bezeichnet und ihr damit die Suche erleichtert.</a:t>
            </a:r>
          </a:p>
        </p:txBody>
      </p:sp>
      <p:pic>
        <p:nvPicPr>
          <p:cNvPr id="158" name="game-of-thrones-staffel-3-emilia-clarke-1230500.jpg" descr="game-of-thrones-staffel-3-emilia-clarke-1230500.jpg"/>
          <p:cNvPicPr>
            <a:picLocks noChangeAspect="1"/>
          </p:cNvPicPr>
          <p:nvPr/>
        </p:nvPicPr>
        <p:blipFill>
          <a:blip r:embed="rId2">
            <a:extLst/>
          </a:blip>
          <a:stretch>
            <a:fillRect/>
          </a:stretch>
        </p:blipFill>
        <p:spPr>
          <a:xfrm>
            <a:off x="7090802" y="103692"/>
            <a:ext cx="1913568" cy="1077486"/>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lstStyle>
            <a:lvl1pPr>
              <a:defRPr sz="4000">
                <a:latin typeface="Candara"/>
                <a:ea typeface="Candara"/>
                <a:cs typeface="Candara"/>
                <a:sym typeface="Candara"/>
              </a:defRPr>
            </a:lvl1pPr>
          </a:lstStyle>
          <a:p>
            <a:r>
              <a:t>Frau Freundlich</a:t>
            </a:r>
          </a:p>
        </p:txBody>
      </p:sp>
      <p:sp>
        <p:nvSpPr>
          <p:cNvPr id="161" name="Content Placeholder 2"/>
          <p:cNvSpPr txBox="1">
            <a:spLocks noGrp="1"/>
          </p:cNvSpPr>
          <p:nvPr>
            <p:ph type="body" idx="1"/>
          </p:nvPr>
        </p:nvSpPr>
        <p:spPr>
          <a:xfrm>
            <a:off x="495300" y="1828800"/>
            <a:ext cx="8153400" cy="4495800"/>
          </a:xfrm>
          <a:prstGeom prst="rect">
            <a:avLst/>
          </a:prstGeom>
        </p:spPr>
        <p:txBody>
          <a:bodyPr/>
          <a:lstStyle/>
          <a:p>
            <a:pPr>
              <a:defRPr sz="1800"/>
            </a:pPr>
            <a:r>
              <a:t>Szenario 2 (Vorschläge bei der Suche):</a:t>
            </a:r>
          </a:p>
          <a:p>
            <a:pPr>
              <a:defRPr sz="1800"/>
            </a:pPr>
            <a:r>
              <a:t>Frau Freundlich sucht nach einem Studierenden. Der Namen des Studierenden steht auf einem Zettel und sie muss ihn abtippen. Allerdings findet sie den Namen ziemlich lang und unleserlich und versucht, die ersten Buchstaben in das Suchfeld einzugeben. Leider gibt es keine Suchvorschläge und sie kann die Korrektheit der Eingabe erst nach dem Klicken auf den Suchknopf feststellen.</a:t>
            </a:r>
          </a:p>
        </p:txBody>
      </p:sp>
      <p:pic>
        <p:nvPicPr>
          <p:cNvPr id="162" name="game-of-thrones-staffel-3-emilia-clarke-1230500.jpg" descr="game-of-thrones-staffel-3-emilia-clarke-1230500.jpg"/>
          <p:cNvPicPr>
            <a:picLocks noChangeAspect="1"/>
          </p:cNvPicPr>
          <p:nvPr/>
        </p:nvPicPr>
        <p:blipFill>
          <a:blip r:embed="rId2">
            <a:extLst/>
          </a:blip>
          <a:stretch>
            <a:fillRect/>
          </a:stretch>
        </p:blipFill>
        <p:spPr>
          <a:xfrm>
            <a:off x="7090802" y="103692"/>
            <a:ext cx="1913568" cy="1077486"/>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Median">
  <a:themeElements>
    <a:clrScheme name="Median">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Median">
      <a:majorFont>
        <a:latin typeface="Tw Cen MT"/>
        <a:ea typeface="Tw Cen MT"/>
        <a:cs typeface="Tw Cen MT"/>
      </a:majorFont>
      <a:minorFont>
        <a:latin typeface="Helvetica"/>
        <a:ea typeface="Helvetica"/>
        <a:cs typeface="Helvetica"/>
      </a:minorFont>
    </a:fontScheme>
    <a:fmtScheme name="Medi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edian">
  <a:themeElements>
    <a:clrScheme name="Median">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Median">
      <a:majorFont>
        <a:latin typeface="Tw Cen MT"/>
        <a:ea typeface="Tw Cen MT"/>
        <a:cs typeface="Tw Cen MT"/>
      </a:majorFont>
      <a:minorFont>
        <a:latin typeface="Helvetica"/>
        <a:ea typeface="Helvetica"/>
        <a:cs typeface="Helvetica"/>
      </a:minorFont>
    </a:fontScheme>
    <a:fmtScheme name="Medi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732</Words>
  <Application>Microsoft Office PowerPoint</Application>
  <PresentationFormat>Bildschirmpräsentation (4:3)</PresentationFormat>
  <Paragraphs>55</Paragraphs>
  <Slides>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Arial</vt:lpstr>
      <vt:lpstr>Candara</vt:lpstr>
      <vt:lpstr>Tw Cen MT</vt:lpstr>
      <vt:lpstr>Median</vt:lpstr>
      <vt:lpstr>Prof. Dr. Sergio Marquina</vt:lpstr>
      <vt:lpstr>Prof. Dr. Sergio Marquina</vt:lpstr>
      <vt:lpstr>Prof. Dr. Sergio Marquina</vt:lpstr>
      <vt:lpstr>Prof. Dr. Sergio Marquina</vt:lpstr>
      <vt:lpstr>Prof. Dr. Sergio Marquina</vt:lpstr>
      <vt:lpstr>Frau Freundlich</vt:lpstr>
      <vt:lpstr>Frau Freundlich</vt:lpstr>
      <vt:lpstr>Frau Freundlich </vt:lpstr>
      <vt:lpstr>Frau Freundlich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Dr. Sergio Marquina</dc:title>
  <cp:lastModifiedBy>Carola Vaitl</cp:lastModifiedBy>
  <cp:revision>4</cp:revision>
  <dcterms:modified xsi:type="dcterms:W3CDTF">2019-01-16T12:31:02Z</dcterms:modified>
</cp:coreProperties>
</file>