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2" r:id="rId7"/>
    <p:sldId id="263" r:id="rId8"/>
    <p:sldId id="267"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95" d="100"/>
          <a:sy n="195" d="100"/>
        </p:scale>
        <p:origin x="-282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30.10.13</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30.10.13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30.10.13</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30.10.13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30.10.13</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30.10.13</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30.10.13</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30.10.13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30.10.13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30.10.13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30.10.13</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30.10.13</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Persona </a:t>
            </a:r>
            <a:r>
              <a:rPr lang="de-DE" dirty="0" err="1" smtClean="0"/>
              <a:t>teMPLATES</a:t>
            </a:r>
            <a:endParaRPr lang="de-DE" dirty="0"/>
          </a:p>
        </p:txBody>
      </p:sp>
      <p:sp>
        <p:nvSpPr>
          <p:cNvPr id="3" name="Subtitle 2"/>
          <p:cNvSpPr>
            <a:spLocks noGrp="1"/>
          </p:cNvSpPr>
          <p:nvPr>
            <p:ph type="subTitle" idx="1"/>
          </p:nvPr>
        </p:nvSpPr>
        <p:spPr/>
        <p:txBody>
          <a:bodyPr/>
          <a:lstStyle/>
          <a:p>
            <a:r>
              <a:rPr lang="de-DE" dirty="0" smtClean="0"/>
              <a:t>Version 1.0</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a:t>
            </a:r>
            <a:endParaRPr lang="de-DE" dirty="0"/>
          </a:p>
        </p:txBody>
      </p:sp>
      <p:sp>
        <p:nvSpPr>
          <p:cNvPr id="3" name="Content Placeholder 2"/>
          <p:cNvSpPr>
            <a:spLocks noGrp="1"/>
          </p:cNvSpPr>
          <p:nvPr>
            <p:ph sz="quarter" idx="1"/>
          </p:nvPr>
        </p:nvSpPr>
        <p:spPr/>
        <p:txBody>
          <a:bodyPr>
            <a:normAutofit/>
          </a:bodyPr>
          <a:lstStyle/>
          <a:p>
            <a:r>
              <a:rPr lang="de-DE" sz="1800" dirty="0" smtClean="0"/>
              <a:t>Ziel dieses Dokuments ist die Beschreibung der typischen Nutzer der Software XYZ</a:t>
            </a:r>
          </a:p>
          <a:p>
            <a:pPr lvl="1"/>
            <a:r>
              <a:rPr lang="de-DE" sz="1600" dirty="0" smtClean="0"/>
              <a:t>Die beschriebenen Persona dienen der verbesserten Kommunikation innerhalb des Entwicklungsteams und ermöglicht Rückbezug, wenn Designentscheidungen zu treffen sind („Braucht dieser Nutzer wirklich diese Funktion?“)</a:t>
            </a:r>
          </a:p>
          <a:p>
            <a:pPr lvl="1"/>
            <a:r>
              <a:rPr lang="de-DE" sz="1600" dirty="0" smtClean="0"/>
              <a:t>Die hier dargestellten Persona wurden aus den folgenden Dokumenten abgeleitet:</a:t>
            </a:r>
          </a:p>
          <a:p>
            <a:pPr lvl="2"/>
            <a:r>
              <a:rPr lang="de-DE" sz="1300" dirty="0" smtClean="0"/>
              <a:t>Fragebögen</a:t>
            </a:r>
          </a:p>
          <a:p>
            <a:pPr lvl="2"/>
            <a:r>
              <a:rPr lang="de-DE" sz="1300" dirty="0" smtClean="0"/>
              <a:t>Nutzerinterviews</a:t>
            </a:r>
          </a:p>
          <a:p>
            <a:pPr lvl="2"/>
            <a:r>
              <a:rPr lang="de-DE" sz="1300" dirty="0" smtClean="0"/>
              <a:t>Fokusgruppen</a:t>
            </a:r>
          </a:p>
          <a:p>
            <a:pPr lvl="2"/>
            <a:r>
              <a:rPr lang="de-DE" sz="1300" dirty="0" smtClean="0"/>
              <a:t>User &amp; Task Analyse</a:t>
            </a:r>
          </a:p>
          <a:p>
            <a:pPr lvl="2">
              <a:buNone/>
            </a:pPr>
            <a:endParaRPr lang="de-DE" sz="1300" dirty="0" smtClean="0"/>
          </a:p>
          <a:p>
            <a:r>
              <a:rPr lang="de-DE" sz="1900" dirty="0" smtClean="0"/>
              <a:t>Was sind Personas?</a:t>
            </a:r>
          </a:p>
          <a:p>
            <a:pPr lvl="2">
              <a:lnSpc>
                <a:spcPct val="80000"/>
              </a:lnSpc>
            </a:pPr>
            <a:r>
              <a:rPr lang="en-US" sz="1200" dirty="0" err="1" smtClean="0"/>
              <a:t>Typische</a:t>
            </a:r>
            <a:r>
              <a:rPr lang="en-US" sz="1200" dirty="0" smtClean="0"/>
              <a:t> User </a:t>
            </a:r>
            <a:r>
              <a:rPr lang="en-US" sz="1200" dirty="0" err="1" smtClean="0"/>
              <a:t>basierend</a:t>
            </a:r>
            <a:r>
              <a:rPr lang="en-US" sz="1200" dirty="0" smtClean="0"/>
              <a:t> auf </a:t>
            </a:r>
            <a:r>
              <a:rPr lang="en-US" sz="1200" dirty="0" err="1" smtClean="0"/>
              <a:t>tatsächlichen</a:t>
            </a:r>
            <a:r>
              <a:rPr lang="en-US" sz="1200" dirty="0" smtClean="0"/>
              <a:t> </a:t>
            </a:r>
            <a:r>
              <a:rPr lang="en-US" sz="1200" dirty="0" err="1" smtClean="0"/>
              <a:t>Nutzerdaten</a:t>
            </a:r>
            <a:r>
              <a:rPr lang="en-US" sz="1200" dirty="0" smtClean="0"/>
              <a:t> – </a:t>
            </a:r>
            <a:r>
              <a:rPr lang="en-US" sz="1200" dirty="0" err="1" smtClean="0"/>
              <a:t>Wer</a:t>
            </a:r>
            <a:r>
              <a:rPr lang="en-US" sz="1200" dirty="0" smtClean="0"/>
              <a:t> </a:t>
            </a:r>
            <a:r>
              <a:rPr lang="en-US" sz="1200" dirty="0" err="1" smtClean="0"/>
              <a:t>ist</a:t>
            </a:r>
            <a:r>
              <a:rPr lang="en-US" sz="1200" dirty="0" smtClean="0"/>
              <a:t> </a:t>
            </a:r>
            <a:r>
              <a:rPr lang="en-US" sz="1200" dirty="0" err="1" smtClean="0"/>
              <a:t>der</a:t>
            </a:r>
            <a:r>
              <a:rPr lang="en-US" sz="1200" dirty="0" smtClean="0"/>
              <a:t> User, was </a:t>
            </a:r>
            <a:r>
              <a:rPr lang="en-US" sz="1200" dirty="0" err="1" smtClean="0"/>
              <a:t>sind</a:t>
            </a:r>
            <a:r>
              <a:rPr lang="en-US" sz="1200" dirty="0" smtClean="0"/>
              <a:t> seine/</a:t>
            </a:r>
            <a:r>
              <a:rPr lang="en-US" sz="1200" dirty="0" err="1" smtClean="0"/>
              <a:t>ihre</a:t>
            </a:r>
            <a:r>
              <a:rPr lang="en-US" sz="1200" dirty="0" smtClean="0"/>
              <a:t> </a:t>
            </a:r>
            <a:r>
              <a:rPr lang="en-US" sz="1200" dirty="0" err="1" smtClean="0"/>
              <a:t>Ziele</a:t>
            </a:r>
            <a:r>
              <a:rPr lang="en-US" sz="1200" dirty="0" smtClean="0"/>
              <a:t>?</a:t>
            </a:r>
          </a:p>
          <a:p>
            <a:pPr lvl="2">
              <a:lnSpc>
                <a:spcPct val="80000"/>
              </a:lnSpc>
            </a:pPr>
            <a:r>
              <a:rPr lang="en-US" sz="1200" dirty="0" err="1" smtClean="0"/>
              <a:t>Stellen</a:t>
            </a:r>
            <a:r>
              <a:rPr lang="en-US" sz="1200" dirty="0" smtClean="0"/>
              <a:t> </a:t>
            </a:r>
            <a:r>
              <a:rPr lang="en-US" sz="1200" dirty="0" err="1" smtClean="0"/>
              <a:t>gemeinsames</a:t>
            </a:r>
            <a:r>
              <a:rPr lang="en-US" sz="1200" dirty="0" smtClean="0"/>
              <a:t> </a:t>
            </a:r>
            <a:r>
              <a:rPr lang="en-US" sz="1200" dirty="0" err="1" smtClean="0"/>
              <a:t>Verständnis</a:t>
            </a:r>
            <a:r>
              <a:rPr lang="en-US" sz="1200" dirty="0" smtClean="0"/>
              <a:t> </a:t>
            </a:r>
            <a:r>
              <a:rPr lang="en-US" sz="1200" dirty="0" err="1" smtClean="0"/>
              <a:t>sicher</a:t>
            </a:r>
            <a:endParaRPr lang="en-US" sz="1200" dirty="0" smtClean="0"/>
          </a:p>
          <a:p>
            <a:pPr lvl="2">
              <a:lnSpc>
                <a:spcPct val="80000"/>
              </a:lnSpc>
            </a:pPr>
            <a:r>
              <a:rPr lang="en-US" sz="1200" dirty="0" err="1" smtClean="0"/>
              <a:t>Eine</a:t>
            </a:r>
            <a:r>
              <a:rPr lang="en-US" sz="1200" dirty="0" smtClean="0"/>
              <a:t> Persona </a:t>
            </a:r>
            <a:r>
              <a:rPr lang="en-US" sz="1200" dirty="0" err="1" smtClean="0"/>
              <a:t>steht</a:t>
            </a:r>
            <a:r>
              <a:rPr lang="en-US" sz="1200" dirty="0" smtClean="0"/>
              <a:t> </a:t>
            </a:r>
            <a:r>
              <a:rPr lang="en-US" sz="1200" dirty="0" err="1" smtClean="0"/>
              <a:t>stellvertrend</a:t>
            </a:r>
            <a:r>
              <a:rPr lang="en-US" sz="1200" dirty="0" smtClean="0"/>
              <a:t> </a:t>
            </a:r>
            <a:r>
              <a:rPr lang="en-US" sz="1200" dirty="0" err="1" smtClean="0"/>
              <a:t>für</a:t>
            </a:r>
            <a:r>
              <a:rPr lang="en-US" sz="1200" dirty="0" smtClean="0"/>
              <a:t> </a:t>
            </a:r>
            <a:r>
              <a:rPr lang="en-US" sz="1200" dirty="0" err="1" smtClean="0"/>
              <a:t>eine</a:t>
            </a:r>
            <a:r>
              <a:rPr lang="en-US" sz="1200" dirty="0" smtClean="0"/>
              <a:t> </a:t>
            </a:r>
            <a:r>
              <a:rPr lang="en-US" sz="1200" dirty="0" err="1" smtClean="0"/>
              <a:t>größere</a:t>
            </a:r>
            <a:r>
              <a:rPr lang="en-US" sz="1200" dirty="0" smtClean="0"/>
              <a:t> </a:t>
            </a:r>
            <a:r>
              <a:rPr lang="en-US" sz="1200" dirty="0" err="1" smtClean="0"/>
              <a:t>Klasse</a:t>
            </a:r>
            <a:r>
              <a:rPr lang="en-US" sz="1200" dirty="0" smtClean="0"/>
              <a:t> von </a:t>
            </a:r>
            <a:r>
              <a:rPr lang="en-US" sz="1200" dirty="0" err="1" smtClean="0"/>
              <a:t>Nutzern</a:t>
            </a:r>
            <a:endParaRPr lang="en-US" sz="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Max</a:t>
            </a:r>
            <a:endParaRPr lang="de-DE" sz="2800" dirty="0"/>
          </a:p>
        </p:txBody>
      </p:sp>
      <p:graphicFrame>
        <p:nvGraphicFramePr>
          <p:cNvPr id="4" name="Group 98"/>
          <p:cNvGraphicFramePr>
            <a:graphicFrameLocks noGrp="1"/>
          </p:cNvGraphicFramePr>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dirty="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dirty="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im 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dirty="0" smtClean="0">
                          <a:ln>
                            <a:noFill/>
                          </a:ln>
                          <a:solidFill>
                            <a:schemeClr val="tx1"/>
                          </a:solidFill>
                          <a:effectLst/>
                          <a:latin typeface="Arial" charset="0"/>
                        </a:rPr>
                        <a:t> Interessiert sich für gesellschaftskritische Filme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Interesse nur für  das aktuelle Kinoprogramm </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Navigation für ihn überflüssig</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auf dem Nachhauseweg von der Uni spontane Entscheidung ins Kino zu gehen</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dirty="0" smtClean="0">
                          <a:ln>
                            <a:noFill/>
                          </a:ln>
                          <a:solidFill>
                            <a:schemeClr val="tx1"/>
                          </a:solidFill>
                          <a:effectLst/>
                          <a:latin typeface="Arial" charset="0"/>
                        </a:rPr>
                        <a:t> möchte sich mit Freunden zu dem Film verabreden aber nicht über </a:t>
                      </a:r>
                      <a:r>
                        <a:rPr kumimoji="0" lang="de-DE" sz="1000" b="0" i="0" u="none" strike="noStrike" cap="none" normalizeH="0" baseline="0" noProof="0" dirty="0" err="1" smtClean="0">
                          <a:ln>
                            <a:noFill/>
                          </a:ln>
                          <a:solidFill>
                            <a:schemeClr val="tx1"/>
                          </a:solidFill>
                          <a:effectLst/>
                          <a:latin typeface="Arial" charset="0"/>
                        </a:rPr>
                        <a:t>Facebook</a:t>
                      </a:r>
                      <a:r>
                        <a:rPr kumimoji="0" lang="de-DE" sz="1000" b="0" i="0" u="none" strike="noStrike" cap="none" normalizeH="0" baseline="0" noProof="0" dirty="0" smtClean="0">
                          <a:ln>
                            <a:noFill/>
                          </a:ln>
                          <a:solidFill>
                            <a:schemeClr val="tx1"/>
                          </a:solidFill>
                          <a:effectLst/>
                          <a:latin typeface="Arial" charset="0"/>
                        </a:rPr>
                        <a:t>/</a:t>
                      </a:r>
                      <a:r>
                        <a:rPr kumimoji="0" lang="de-DE" sz="1000" b="0" i="0" u="none" strike="noStrike" cap="none" normalizeH="0" baseline="0" noProof="0" dirty="0" err="1" smtClean="0">
                          <a:ln>
                            <a:noFill/>
                          </a:ln>
                          <a:solidFill>
                            <a:schemeClr val="tx1"/>
                          </a:solidFill>
                          <a:effectLst/>
                          <a:latin typeface="Arial" charset="0"/>
                        </a:rPr>
                        <a:t>App</a:t>
                      </a:r>
                      <a:endParaRPr kumimoji="0" lang="de-DE" sz="1000" b="0" i="0" u="none" strike="noStrike" cap="none" normalizeH="0" baseline="0" noProof="0" dirty="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Max</a:t>
            </a:r>
            <a:endParaRPr lang="de-DE" dirty="0"/>
          </a:p>
        </p:txBody>
      </p:sp>
      <p:sp>
        <p:nvSpPr>
          <p:cNvPr id="3" name="Content Placeholder 2"/>
          <p:cNvSpPr>
            <a:spLocks noGrp="1"/>
          </p:cNvSpPr>
          <p:nvPr>
            <p:ph sz="quarter" idx="1"/>
          </p:nvPr>
        </p:nvSpPr>
        <p:spPr/>
        <p:txBody>
          <a:bodyPr>
            <a:normAutofit/>
          </a:bodyPr>
          <a:lstStyle/>
          <a:p>
            <a:r>
              <a:rPr lang="de-DE" sz="1800" dirty="0" smtClean="0"/>
              <a:t>Max ist 22 und studiert Geschichte und Politikwissenschaft an der Uni Regensburg. Er ist in Regensburg aufgewachsen und fühlt sich mit den Altstadtkinos verbunden. Dem kommerziellen Cinemaxx steht er kritisch gegenüber. Von einem Kinoabend erwartet er sich Filme mit Niveau.</a:t>
            </a:r>
          </a:p>
          <a:p>
            <a:r>
              <a:rPr lang="de-DE" sz="1800" dirty="0" smtClean="0"/>
              <a:t>Da Max ein </a:t>
            </a:r>
            <a:r>
              <a:rPr lang="de-DE" sz="1800" dirty="0" err="1" smtClean="0"/>
              <a:t>iPhone</a:t>
            </a:r>
            <a:r>
              <a:rPr lang="de-DE" sz="1800" dirty="0" smtClean="0"/>
              <a:t> besitzt, hat er den Vorteil von </a:t>
            </a:r>
            <a:r>
              <a:rPr lang="de-DE" sz="1800" dirty="0" err="1" smtClean="0"/>
              <a:t>Apps</a:t>
            </a:r>
            <a:r>
              <a:rPr lang="de-DE" sz="1800" dirty="0" smtClean="0"/>
              <a:t> schon für sich entdeckt, deswegen kann er seinen Nutzen aus der Altstadtkino-</a:t>
            </a:r>
            <a:r>
              <a:rPr lang="de-DE" sz="1800" dirty="0" err="1" smtClean="0"/>
              <a:t>App</a:t>
            </a:r>
            <a:r>
              <a:rPr lang="de-DE" sz="1800" dirty="0" smtClean="0"/>
              <a:t> ziehen.</a:t>
            </a:r>
          </a:p>
          <a:p>
            <a:r>
              <a:rPr lang="de-DE" sz="1800" dirty="0" smtClean="0"/>
              <a:t>Er nutzt die </a:t>
            </a:r>
            <a:r>
              <a:rPr lang="de-DE" sz="1800" dirty="0" err="1" smtClean="0"/>
              <a:t>App</a:t>
            </a:r>
            <a:r>
              <a:rPr lang="de-DE" sz="1800" dirty="0" smtClean="0"/>
              <a:t> regelmäßig, um auch immer auf dem aktuellen Stand des Programms zu sein und auch keinen für ihn interessanten Film zu verpassen. Bevor er sich einen Film anschaut, möchte er über den Inhalt informiert sein und lässt Kommentare in seine </a:t>
            </a:r>
            <a:r>
              <a:rPr lang="de-DE" sz="1800" dirty="0" err="1" smtClean="0"/>
              <a:t>Filmwahl</a:t>
            </a:r>
            <a:r>
              <a:rPr lang="de-DE" sz="1800" dirty="0" smtClean="0"/>
              <a:t> </a:t>
            </a:r>
            <a:r>
              <a:rPr lang="de-DE" sz="1800" dirty="0" err="1" smtClean="0"/>
              <a:t>miteinfließen</a:t>
            </a:r>
            <a:r>
              <a:rPr lang="de-DE" sz="1800" dirty="0" smtClean="0"/>
              <a:t>.</a:t>
            </a:r>
          </a:p>
          <a:p>
            <a:r>
              <a:rPr lang="de-DE" sz="1800" dirty="0" smtClean="0"/>
              <a:t>Er verabredet  sich lieber persönlich mit seinen Freunden als die Verknüpfung mit </a:t>
            </a:r>
            <a:r>
              <a:rPr lang="de-DE" sz="1800" dirty="0" err="1" smtClean="0"/>
              <a:t>Facebook</a:t>
            </a:r>
            <a:r>
              <a:rPr lang="de-DE" sz="1800" dirty="0" smtClean="0"/>
              <a:t> zu nutzen.</a:t>
            </a:r>
            <a:endParaRPr lang="de-DE" sz="18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Max</a:t>
            </a:r>
            <a:endParaRPr lang="de-DE" dirty="0"/>
          </a:p>
        </p:txBody>
      </p:sp>
      <p:sp>
        <p:nvSpPr>
          <p:cNvPr id="3" name="Content Placeholder 2"/>
          <p:cNvSpPr>
            <a:spLocks noGrp="1"/>
          </p:cNvSpPr>
          <p:nvPr>
            <p:ph sz="quarter" idx="1"/>
          </p:nvPr>
        </p:nvSpPr>
        <p:spPr/>
        <p:txBody>
          <a:bodyPr>
            <a:normAutofit/>
          </a:bodyPr>
          <a:lstStyle/>
          <a:p>
            <a:r>
              <a:rPr lang="de-DE" sz="1800" dirty="0" smtClean="0"/>
              <a:t>Szenarien ...</a:t>
            </a:r>
            <a:endParaRPr lang="de-DE" sz="1800" dirty="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dirty="0" smtClean="0"/>
              <a:t/>
            </a:r>
            <a:br>
              <a:rPr lang="de-DE" sz="2800" dirty="0" smtClean="0"/>
            </a:br>
            <a:r>
              <a:rPr lang="en-US" sz="2800" b="1" dirty="0" smtClean="0"/>
              <a:t>XYZ </a:t>
            </a:r>
            <a:r>
              <a:rPr lang="en-US" sz="2800" b="1" dirty="0" err="1" smtClean="0"/>
              <a:t>XYZ</a:t>
            </a:r>
            <a:endParaRPr lang="de-DE" sz="2800" dirty="0"/>
          </a:p>
        </p:txBody>
      </p:sp>
      <p:graphicFrame>
        <p:nvGraphicFramePr>
          <p:cNvPr id="4" name="Group 98"/>
          <p:cNvGraphicFramePr>
            <a:graphicFrameLocks noGrp="1"/>
          </p:cNvGraphicFramePr>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Bezeichnung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Schlüsselaktivitäten</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dirty="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err="1" smtClean="0">
                          <a:ln>
                            <a:noFill/>
                          </a:ln>
                          <a:solidFill>
                            <a:schemeClr val="tx1"/>
                          </a:solidFill>
                          <a:effectLst/>
                          <a:latin typeface="Arial" charset="0"/>
                        </a:rPr>
                        <a:t>Einstellung</a:t>
                      </a:r>
                      <a:r>
                        <a:rPr kumimoji="0" lang="en-US" sz="1000" b="1" i="0" u="none" strike="noStrike" cap="none" normalizeH="0" baseline="0" dirty="0" smtClean="0">
                          <a:ln>
                            <a:noFill/>
                          </a:ln>
                          <a:solidFill>
                            <a:schemeClr val="tx1"/>
                          </a:solidFill>
                          <a:effectLst/>
                          <a:latin typeface="Arial" charset="0"/>
                        </a:rPr>
                        <a:t> </a:t>
                      </a:r>
                      <a:r>
                        <a:rPr kumimoji="0" lang="en-US" sz="1000" b="1" i="0" u="none" strike="noStrike" cap="none" normalizeH="0" baseline="0" dirty="0" err="1" smtClean="0">
                          <a:ln>
                            <a:noFill/>
                          </a:ln>
                          <a:solidFill>
                            <a:schemeClr val="tx1"/>
                          </a:solidFill>
                          <a:effectLst/>
                          <a:latin typeface="Arial" charset="0"/>
                        </a:rPr>
                        <a:t>zur</a:t>
                      </a:r>
                      <a:r>
                        <a:rPr kumimoji="0" lang="en-US" sz="1000" b="1" i="0" u="none" strike="noStrike" cap="none" normalizeH="0" baseline="0" dirty="0" smtClean="0">
                          <a:ln>
                            <a:noFill/>
                          </a:ln>
                          <a:solidFill>
                            <a:schemeClr val="tx1"/>
                          </a:solidFill>
                          <a:effectLst/>
                          <a:latin typeface="Arial" charset="0"/>
                        </a:rPr>
                        <a:t> </a:t>
                      </a:r>
                      <a:r>
                        <a:rPr kumimoji="0" lang="en-US" sz="1000" b="1" i="0" u="none" strike="noStrike" cap="none" normalizeH="0" baseline="0" dirty="0" err="1" smtClean="0">
                          <a:ln>
                            <a:noFill/>
                          </a:ln>
                          <a:solidFill>
                            <a:schemeClr val="tx1"/>
                          </a:solidFill>
                          <a:effectLst/>
                          <a:latin typeface="Arial" charset="0"/>
                        </a:rPr>
                        <a:t>neuen</a:t>
                      </a:r>
                      <a:r>
                        <a:rPr kumimoji="0" lang="en-US" sz="1000" b="1" i="0" u="none" strike="noStrike" cap="none" normalizeH="0" baseline="0" dirty="0" smtClean="0">
                          <a:ln>
                            <a:noFill/>
                          </a:ln>
                          <a:solidFill>
                            <a:schemeClr val="tx1"/>
                          </a:solidFill>
                          <a:effectLst/>
                          <a:latin typeface="Arial" charset="0"/>
                        </a:rPr>
                        <a:t> </a:t>
                      </a:r>
                      <a:r>
                        <a:rPr kumimoji="0" lang="en-US" sz="1000" b="1" i="0" u="none" strike="noStrike" cap="none" normalizeH="0" baseline="0" dirty="0" err="1" smtClean="0">
                          <a:ln>
                            <a:noFill/>
                          </a:ln>
                          <a:solidFill>
                            <a:schemeClr val="tx1"/>
                          </a:solidFill>
                          <a:effectLst/>
                          <a:latin typeface="Arial" charset="0"/>
                        </a:rPr>
                        <a:t>Anwendung</a:t>
                      </a:r>
                      <a:endParaRPr kumimoji="0" lang="en-US" sz="1000" b="1" i="0" u="none" strike="noStrike" cap="none" normalizeH="0" baseline="0" dirty="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dirty="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dirty="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sp>
        <p:nvSpPr>
          <p:cNvPr id="5" name="Rectangle 4"/>
          <p:cNvSpPr/>
          <p:nvPr/>
        </p:nvSpPr>
        <p:spPr>
          <a:xfrm>
            <a:off x="683568" y="1844824"/>
            <a:ext cx="151216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Bild</a:t>
            </a:r>
            <a:endParaRPr lang="de-D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XYZ</a:t>
            </a:r>
            <a:endParaRPr lang="de-DE" dirty="0"/>
          </a:p>
        </p:txBody>
      </p:sp>
      <p:sp>
        <p:nvSpPr>
          <p:cNvPr id="3" name="Content Placeholder 2"/>
          <p:cNvSpPr>
            <a:spLocks noGrp="1"/>
          </p:cNvSpPr>
          <p:nvPr>
            <p:ph sz="quarter" idx="1"/>
          </p:nvPr>
        </p:nvSpPr>
        <p:spPr/>
        <p:txBody>
          <a:bodyPr>
            <a:normAutofit/>
          </a:bodyPr>
          <a:lstStyle/>
          <a:p>
            <a:r>
              <a:rPr lang="en-US" sz="1400" dirty="0" smtClean="0"/>
              <a:t>…</a:t>
            </a:r>
          </a:p>
          <a:p>
            <a:r>
              <a:rPr lang="en-US" sz="1400" dirty="0" smtClean="0"/>
              <a:t>…</a:t>
            </a:r>
          </a:p>
          <a:p>
            <a:r>
              <a:rPr lang="en-US" sz="1400" dirty="0" smtClean="0"/>
              <a:t>…</a:t>
            </a:r>
          </a:p>
          <a:p>
            <a:r>
              <a:rPr lang="en-US" sz="1400" dirty="0" smtClean="0"/>
              <a:t>…</a:t>
            </a:r>
            <a:endParaRPr lang="en-US" sz="1400" dirty="0"/>
          </a:p>
        </p:txBody>
      </p:sp>
      <p:sp>
        <p:nvSpPr>
          <p:cNvPr id="5" name="Rectangle 4"/>
          <p:cNvSpPr/>
          <p:nvPr/>
        </p:nvSpPr>
        <p:spPr>
          <a:xfrm>
            <a:off x="7956376" y="260648"/>
            <a:ext cx="899592" cy="81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Bild</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XYZ</a:t>
            </a:r>
            <a:endParaRPr lang="de-DE" dirty="0"/>
          </a:p>
        </p:txBody>
      </p:sp>
      <p:sp>
        <p:nvSpPr>
          <p:cNvPr id="3" name="Content Placeholder 2"/>
          <p:cNvSpPr>
            <a:spLocks noGrp="1"/>
          </p:cNvSpPr>
          <p:nvPr>
            <p:ph sz="quarter" idx="1"/>
          </p:nvPr>
        </p:nvSpPr>
        <p:spPr/>
        <p:txBody>
          <a:bodyPr>
            <a:normAutofit/>
          </a:bodyPr>
          <a:lstStyle/>
          <a:p>
            <a:r>
              <a:rPr lang="en-US" sz="1400" dirty="0" err="1" smtClean="0"/>
              <a:t>Szenarien</a:t>
            </a:r>
            <a:r>
              <a:rPr lang="en-US" sz="1400" smtClean="0"/>
              <a:t>…</a:t>
            </a:r>
            <a:endParaRPr lang="en-US" sz="1400" dirty="0"/>
          </a:p>
        </p:txBody>
      </p:sp>
      <p:sp>
        <p:nvSpPr>
          <p:cNvPr id="5" name="Rectangle 4"/>
          <p:cNvSpPr/>
          <p:nvPr/>
        </p:nvSpPr>
        <p:spPr>
          <a:xfrm>
            <a:off x="7956376" y="260648"/>
            <a:ext cx="899592" cy="81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Bild</a:t>
            </a:r>
            <a:endParaRPr lang="de-DE" dirty="0"/>
          </a:p>
        </p:txBody>
      </p:sp>
    </p:spTree>
    <p:extLst>
      <p:ext uri="{BB962C8B-B14F-4D97-AF65-F5344CB8AC3E}">
        <p14:creationId xmlns:p14="http://schemas.microsoft.com/office/powerpoint/2010/main" val="3706633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352</Words>
  <Application>Microsoft Macintosh PowerPoint</Application>
  <PresentationFormat>Bildschirmpräsentation (4:3)</PresentationFormat>
  <Paragraphs>58</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Median</vt:lpstr>
      <vt:lpstr>Persona teMPLATES</vt:lpstr>
      <vt:lpstr>Einführung</vt:lpstr>
      <vt:lpstr> Max</vt:lpstr>
      <vt:lpstr>Max</vt:lpstr>
      <vt:lpstr>Max</vt:lpstr>
      <vt:lpstr> XYZ XYZ</vt:lpstr>
      <vt:lpstr>XYZ</vt:lpstr>
      <vt:lpstr>XYZ</vt:lpstr>
    </vt:vector>
  </TitlesOfParts>
  <Company>Universität Regensburg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Tim Schneidermeier</cp:lastModifiedBy>
  <cp:revision>7</cp:revision>
  <dcterms:created xsi:type="dcterms:W3CDTF">2010-11-04T15:24:28Z</dcterms:created>
  <dcterms:modified xsi:type="dcterms:W3CDTF">2013-10-30T07:51:25Z</dcterms:modified>
</cp:coreProperties>
</file>