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56" autoAdjust="0"/>
    <p:restoredTop sz="94676" autoAdjust="0"/>
  </p:normalViewPr>
  <p:slideViewPr>
    <p:cSldViewPr showGuides="1">
      <p:cViewPr varScale="1">
        <p:scale>
          <a:sx n="133" d="100"/>
          <a:sy n="133" d="100"/>
        </p:scale>
        <p:origin x="528" y="120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86-47BA-A2DF-34F1754BDD3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86-47BA-A2DF-34F1754BDD3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86-47BA-A2DF-34F1754BD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744456"/>
        <c:axId val="366746752"/>
      </c:lineChart>
      <c:catAx>
        <c:axId val="36674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6746752"/>
        <c:crosses val="autoZero"/>
        <c:auto val="1"/>
        <c:lblAlgn val="ctr"/>
        <c:lblOffset val="100"/>
        <c:noMultiLvlLbl val="0"/>
      </c:catAx>
      <c:valAx>
        <c:axId val="36674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674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05.10.2018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guelay.sahil@oth-regensburg.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Bitte beachten!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 den folgenden Seiten finden Sie Tipps zur Anwendung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Donnerstag, 14. Juli 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4" name="Bildplatzhalter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0" r="10660"/>
          <a:stretch>
            <a:fillRect/>
          </a:stretch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Rechtsklick auf die Folie</a:t>
            </a:r>
          </a:p>
          <a:p>
            <a:r>
              <a:rPr lang="de-DE" dirty="0"/>
              <a:t>Unter „Layouts“ die gewünschte Vorlage wählen. </a:t>
            </a:r>
          </a:p>
          <a:p>
            <a:endParaRPr lang="de-DE" dirty="0"/>
          </a:p>
          <a:p>
            <a:r>
              <a:rPr lang="de-DE" dirty="0"/>
              <a:t>Tipp: Vorlagen sparsam verwenden. 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/>
              <a:t>Es stehen mehrere Layouts zur Verfügung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Layouts verwenden</a:t>
            </a:r>
          </a:p>
        </p:txBody>
      </p:sp>
    </p:spTree>
    <p:extLst>
      <p:ext uri="{BB962C8B-B14F-4D97-AF65-F5344CB8AC3E}">
        <p14:creationId xmlns:p14="http://schemas.microsoft.com/office/powerpoint/2010/main" val="26190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pic>
        <p:nvPicPr>
          <p:cNvPr id="23" name="Bildplatzhalter 2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r="8509"/>
          <a:stretch>
            <a:fillRect/>
          </a:stretch>
        </p:blipFill>
        <p:spPr/>
      </p:pic>
      <p:pic>
        <p:nvPicPr>
          <p:cNvPr id="21" name="Bildplatzhalter 2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r="8537"/>
          <a:stretch>
            <a:fillRect/>
          </a:stretch>
        </p:blipFill>
        <p:spPr/>
      </p:pic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besteht die Möglichkeit, vier Bilder im Querformat in einer schönen Ordnung zu gliedern. 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Fahnen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Eingang </a:t>
            </a:r>
            <a:r>
              <a:rPr lang="de-DE" dirty="0" err="1"/>
              <a:t>Prüfeningerstraße</a:t>
            </a:r>
            <a:endParaRPr lang="de-DE" dirty="0"/>
          </a:p>
        </p:txBody>
      </p:sp>
      <p:pic>
        <p:nvPicPr>
          <p:cNvPr id="25" name="Bildplatzhalter 24"/>
          <p:cNvPicPr>
            <a:picLocks noGrp="1" noChangeAspect="1"/>
          </p:cNvPicPr>
          <p:nvPr>
            <p:ph type="pic" sz="quarter" idx="2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r="8509"/>
          <a:stretch>
            <a:fillRect/>
          </a:stretch>
        </p:blipFill>
        <p:spPr/>
      </p:pic>
      <p:pic>
        <p:nvPicPr>
          <p:cNvPr id="24" name="Bildplatzhalter 23"/>
          <p:cNvPicPr>
            <a:picLocks noGrp="1" noChangeAspect="1"/>
          </p:cNvPicPr>
          <p:nvPr>
            <p:ph type="pic" sz="quarter" idx="2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r="8537"/>
          <a:stretch>
            <a:fillRect/>
          </a:stretch>
        </p:blipFill>
        <p:spPr/>
      </p:pic>
      <p:sp>
        <p:nvSpPr>
          <p:cNvPr id="18" name="Textplatzhalter 17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Schranke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Anfahrt Galgenbergstraße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Beispiel 4 Bilder</a:t>
            </a:r>
          </a:p>
        </p:txBody>
      </p:sp>
    </p:spTree>
    <p:extLst>
      <p:ext uri="{BB962C8B-B14F-4D97-AF65-F5344CB8AC3E}">
        <p14:creationId xmlns:p14="http://schemas.microsoft.com/office/powerpoint/2010/main" val="105695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1" name="Bildplatzhalter 20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6" r="32426"/>
          <a:stretch>
            <a:fillRect/>
          </a:stretch>
        </p:blipFill>
        <p:spPr/>
      </p:pic>
      <p:pic>
        <p:nvPicPr>
          <p:cNvPr id="22" name="Bildplatzhalter 21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9" r="32499"/>
          <a:stretch/>
        </p:blipFill>
        <p:spPr/>
      </p:pic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besteht die Möglichkeit, zwei Bilder im Hochformat in einer schönen Ordnung zu gliedern. 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Beispiel 2 Bilder </a:t>
            </a:r>
          </a:p>
        </p:txBody>
      </p:sp>
    </p:spTree>
    <p:extLst>
      <p:ext uri="{BB962C8B-B14F-4D97-AF65-F5344CB8AC3E}">
        <p14:creationId xmlns:p14="http://schemas.microsoft.com/office/powerpoint/2010/main" val="254140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Diagramme können rechts eingefügt werden. In diesem Feld besteht die Möglichkeit, einen Text hinzuzufügen. 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26" name="Inhaltsplatzhalter 2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45913841"/>
              </p:ext>
            </p:extLst>
          </p:nvPr>
        </p:nvGraphicFramePr>
        <p:xfrm>
          <a:off x="4672013" y="771525"/>
          <a:ext cx="4176712" cy="3840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Diagramm	</a:t>
            </a:r>
          </a:p>
        </p:txBody>
      </p:sp>
    </p:spTree>
    <p:extLst>
      <p:ext uri="{BB962C8B-B14F-4D97-AF65-F5344CB8AC3E}">
        <p14:creationId xmlns:p14="http://schemas.microsoft.com/office/powerpoint/2010/main" val="117213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Sie Fragen haben, melden Sie sich bitte bei:</a:t>
            </a:r>
          </a:p>
          <a:p>
            <a:endParaRPr lang="de-DE" dirty="0"/>
          </a:p>
          <a:p>
            <a:r>
              <a:rPr lang="de-DE" dirty="0"/>
              <a:t>Gülay Sahil </a:t>
            </a:r>
          </a:p>
          <a:p>
            <a:r>
              <a:rPr lang="de-DE" dirty="0"/>
              <a:t>Stabsstelle Hochschulkommunikation und Öffentlichkeitsarbeit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guelay.sahil@oth-regensburg.de</a:t>
            </a:r>
            <a:endParaRPr lang="de-DE" dirty="0"/>
          </a:p>
          <a:p>
            <a:r>
              <a:rPr lang="de-DE" dirty="0"/>
              <a:t>Telefon: 0941 </a:t>
            </a:r>
            <a:r>
              <a:rPr lang="de-DE" dirty="0" smtClean="0"/>
              <a:t>943-9795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Benötigen Sie Unterstützung?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959831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193</Words>
  <Application>Microsoft Office PowerPoint</Application>
  <PresentationFormat>Bildschirmpräsentation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</vt:lpstr>
      <vt:lpstr>Wingdings</vt:lpstr>
      <vt:lpstr>OTH_PPT_16x9</vt:lpstr>
      <vt:lpstr>Bitte beachten!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HSR\sag39188</cp:lastModifiedBy>
  <cp:revision>46</cp:revision>
  <dcterms:created xsi:type="dcterms:W3CDTF">2016-03-30T09:52:44Z</dcterms:created>
  <dcterms:modified xsi:type="dcterms:W3CDTF">2018-10-05T08:01:17Z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