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D352-2C94-4757-9A67-59684201F2F5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EF01-1EAD-4E16-A0FF-54DD38D6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104900"/>
            <a:ext cx="4584700" cy="297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4850" y="1059934"/>
            <a:ext cx="7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105993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5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815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57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372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087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0200" y="1412617"/>
            <a:ext cx="571500" cy="2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7500" y="1071602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2019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1700" y="1435100"/>
            <a:ext cx="1765300" cy="2413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package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14400" y="1676400"/>
            <a:ext cx="1765300" cy="241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14400" y="1924566"/>
            <a:ext cx="1765300" cy="241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2172732"/>
            <a:ext cx="1765300" cy="2413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14400" y="2420898"/>
            <a:ext cx="1765300" cy="241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WP4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92400" y="1727200"/>
            <a:ext cx="1663700" cy="1397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244850" y="1969532"/>
            <a:ext cx="1708150" cy="1767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810000" y="2243614"/>
            <a:ext cx="2241550" cy="1513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88000" y="2471698"/>
            <a:ext cx="1638300" cy="1572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5</cp:revision>
  <cp:lastPrinted>2016-10-29T07:14:07Z</cp:lastPrinted>
  <dcterms:created xsi:type="dcterms:W3CDTF">2016-10-29T06:39:53Z</dcterms:created>
  <dcterms:modified xsi:type="dcterms:W3CDTF">2016-10-29T08:12:35Z</dcterms:modified>
</cp:coreProperties>
</file>