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60" r:id="rId7"/>
    <p:sldId id="263" r:id="rId8"/>
    <p:sldId id="259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654DD0-6269-4FEB-9D87-C43021A37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0D30FDC-0585-4410-B1FA-C379B6705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E5E012-D874-4E7D-8622-C2A72971C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F6DF-2D67-4E24-80C0-28ED2C61BA46}" type="datetimeFigureOut">
              <a:rPr lang="fr-FR" smtClean="0"/>
              <a:t>19/04/2020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6A883C-3C29-493D-999B-E10C98606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6438C4-E730-4A61-9003-2BADEBDA7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3B58A-7652-4CDE-A148-8AABEF86A5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037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C102B2-0F7B-4736-9B4A-FB78184EF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4595750-BB2A-4B6A-9C0B-640C3D9D5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EA729D-2E24-42D3-9280-EEFC62794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F6DF-2D67-4E24-80C0-28ED2C61BA46}" type="datetimeFigureOut">
              <a:rPr lang="fr-FR" smtClean="0"/>
              <a:t>19/04/2020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255922-649D-4564-82CB-6388EB69C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0FAE39-0C78-43EA-B5F5-FD9F10241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3B58A-7652-4CDE-A148-8AABEF86A5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222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F44F488-A910-4A15-8D79-4BD90DC71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DEE854-51B3-4BF7-9787-4A52EE7BC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9D274E-9AB8-4861-B48A-05A95B5A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F6DF-2D67-4E24-80C0-28ED2C61BA46}" type="datetimeFigureOut">
              <a:rPr lang="fr-FR" smtClean="0"/>
              <a:t>19/04/2020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5969A9-4F79-4B11-BA03-C3A4A1661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9EBA1C-1276-4861-A540-EF9349D7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3B58A-7652-4CDE-A148-8AABEF86A5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77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14F490-73A2-4B7D-8EC8-CA9707BFD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6DEDA1-E7B6-40D8-8258-1A7998864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C11CE0-8290-4942-80A8-7AD95639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F6DF-2D67-4E24-80C0-28ED2C61BA46}" type="datetimeFigureOut">
              <a:rPr lang="fr-FR" smtClean="0"/>
              <a:t>19/04/2020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3AC12F-CB40-4E9F-9730-D0014377B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BD0906-565A-4C6C-AE34-BBC238DA2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3B58A-7652-4CDE-A148-8AABEF86A5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49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EFCD94-1BD1-40BC-8FBE-C55B0635A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452B39-F57B-42CF-977E-64D800AA9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2CA3DC-997C-4804-BCC0-EA1621552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F6DF-2D67-4E24-80C0-28ED2C61BA46}" type="datetimeFigureOut">
              <a:rPr lang="fr-FR" smtClean="0"/>
              <a:t>19/04/2020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D8CD19-3454-4A8E-A2FF-E2B250432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E651B6-28AE-4661-A016-7B4D18D5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3B58A-7652-4CDE-A148-8AABEF86A5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290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8244F2-B24D-422E-9386-EC5592077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8B4B1C-6578-46C5-88B2-7047CF241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C1B56C-1D33-412F-AB9C-9C1983F2D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09C75F-7AEC-46F5-8D44-44C56D11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F6DF-2D67-4E24-80C0-28ED2C61BA46}" type="datetimeFigureOut">
              <a:rPr lang="fr-FR" smtClean="0"/>
              <a:t>19/04/2020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2F89E4-E211-43A0-A419-FE7F7A4C9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646BD7-E51F-4984-82DE-BF43B70B2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3B58A-7652-4CDE-A148-8AABEF86A5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947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DD5757-6F01-47F0-A365-C6E1DCB27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AFE8F0-B886-4B62-B4C4-B585A2F4E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20A2EFB-1B96-4306-9CEE-CD747BE82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BAE942E-85D0-488C-9182-438AC4C4E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4625D32-C89C-4D6D-B7BB-0C2DF5D46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AD82799-560D-4083-B8A2-57989E8FB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F6DF-2D67-4E24-80C0-28ED2C61BA46}" type="datetimeFigureOut">
              <a:rPr lang="fr-FR" smtClean="0"/>
              <a:t>19/04/2020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768DF17-B96F-4088-BA54-C32BFE9CD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5F4F644-1C3A-4963-942B-381B73E6B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3B58A-7652-4CDE-A148-8AABEF86A5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84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F4C5A7-E917-4472-A7F5-FCA97D8A8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DC9A3C2-EDCC-404F-A0E0-D797DE55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F6DF-2D67-4E24-80C0-28ED2C61BA46}" type="datetimeFigureOut">
              <a:rPr lang="fr-FR" smtClean="0"/>
              <a:t>19/04/2020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CF35436-B891-416A-8C56-E58479074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D5E3BA1-B187-459A-8C5F-38DDF8F6D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3B58A-7652-4CDE-A148-8AABEF86A5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336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90190EA-B1B1-4F85-97AD-CA1ADF77E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F6DF-2D67-4E24-80C0-28ED2C61BA46}" type="datetimeFigureOut">
              <a:rPr lang="fr-FR" smtClean="0"/>
              <a:t>19/04/2020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434EE5A-04B6-4F43-9BCA-F5B384340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9CD070-747E-4406-812D-1165C9FE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3B58A-7652-4CDE-A148-8AABEF86A5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57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68D889-46C1-48B1-835A-0584B1C26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1A66C3-7144-4B80-B7CF-688CB24D3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2396168-961B-45F2-88D7-E72FCC53D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9CACCB-1860-458E-9AD4-C675E16A0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F6DF-2D67-4E24-80C0-28ED2C61BA46}" type="datetimeFigureOut">
              <a:rPr lang="fr-FR" smtClean="0"/>
              <a:t>19/04/2020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9974E2-F28B-4D96-94CA-80E9608B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BBF55D-BB96-420F-A828-DDE75619D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3B58A-7652-4CDE-A148-8AABEF86A5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66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683588-31E2-403F-A607-CCF4A1C8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D4639C9-5C0C-4A5C-AD5A-05A2E25DC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FCF050-E8B5-441A-A832-004B1B6D2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23713C-4490-40E9-A119-3C4900370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F6DF-2D67-4E24-80C0-28ED2C61BA46}" type="datetimeFigureOut">
              <a:rPr lang="fr-FR" smtClean="0"/>
              <a:t>19/04/2020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DB6DF1-7109-4470-9818-9EB19FF6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C4C72B-109C-45B9-9B7D-31FB5EED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3B58A-7652-4CDE-A148-8AABEF86A5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0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249C2A5-A96F-4E8E-9128-665E837FD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6ACC68-9755-4A53-8093-AC94B9B82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3331C2-B569-45A2-895B-44E352C85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0F6DF-2D67-4E24-80C0-28ED2C61BA46}" type="datetimeFigureOut">
              <a:rPr lang="fr-FR" smtClean="0"/>
              <a:t>19/04/2020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095D05-747B-4588-8118-70D383975B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4EAE4B-49C5-4B72-8C8B-AC8B70746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3B58A-7652-4CDE-A148-8AABEF86A5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546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mentcamarche.net/" TargetMode="External"/><Relationship Id="rId2" Type="http://schemas.openxmlformats.org/officeDocument/2006/relationships/hyperlink" Target="https://openclassroom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69BCAB-184B-4C49-9E07-9A0C4522A9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Piscine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8475653-2A31-4A00-975B-F1647A0C32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Aurel Duparc – Sylvain Louche – Simon Jolly</a:t>
            </a:r>
          </a:p>
        </p:txBody>
      </p:sp>
    </p:spTree>
    <p:extLst>
      <p:ext uri="{BB962C8B-B14F-4D97-AF65-F5344CB8AC3E}">
        <p14:creationId xmlns:p14="http://schemas.microsoft.com/office/powerpoint/2010/main" val="1691267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69896B-9AF1-45A7-A0E6-F6BD0A62D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8957E1-B29A-40B9-BACD-F710A2394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Conception du back</a:t>
            </a:r>
          </a:p>
          <a:p>
            <a:r>
              <a:rPr lang="fr-FR" dirty="0"/>
              <a:t>Design du front</a:t>
            </a:r>
          </a:p>
          <a:p>
            <a:r>
              <a:rPr lang="fr-FR" dirty="0"/>
              <a:t>Spécifications fonctionnelles des pages web</a:t>
            </a:r>
          </a:p>
          <a:p>
            <a:r>
              <a:rPr lang="fr-FR" dirty="0"/>
              <a:t>Versioning GIT</a:t>
            </a:r>
          </a:p>
          <a:p>
            <a:r>
              <a:rPr lang="fr-FR" dirty="0"/>
              <a:t>Bilan individuel et collectif</a:t>
            </a:r>
          </a:p>
          <a:p>
            <a:r>
              <a:rPr lang="fr-FR" dirty="0"/>
              <a:t>Bibliographie</a:t>
            </a:r>
          </a:p>
        </p:txBody>
      </p:sp>
    </p:spTree>
    <p:extLst>
      <p:ext uri="{BB962C8B-B14F-4D97-AF65-F5344CB8AC3E}">
        <p14:creationId xmlns:p14="http://schemas.microsoft.com/office/powerpoint/2010/main" val="2110379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A86E2C-1821-437D-98EC-91D893B5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du back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5A1FC1-BDA5-4DFB-83C1-F5FEB98AC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8832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AF446D-FA76-4208-A8EC-5750AA178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 du front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85CC86-141A-41B8-9915-4091B41A3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561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F1D8D9-E48E-49AB-BFCA-71ED2BE8C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Spécifications fonctionnelles des pages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1467CF-681E-41EA-A84F-46014E6EB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2616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76366C-BAD2-4D98-A787-94D078D0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Versioning GIT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C37C0-A893-4004-B504-A98642C64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4838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C0BC8C-3C3B-496A-A64B-94FCCE2D5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individuel et collectif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D39F46-CE82-40C2-A1AD-2E2EAFBDD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980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AAC8CA-A451-4E8F-AC47-C5A09177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Bibliographie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6BB02F-64AB-4765-85A2-B1B55145C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cours web dynamique de l’ECE </a:t>
            </a:r>
            <a:endParaRPr lang="fr-FR" dirty="0">
              <a:hlinkClick r:id="rId2" tooltip="https://openclassrooms.com/fr/courses/3306901-creez-des-pages-web-interactives-avec-javascript/3501891-modifiez-la-structure-de-la-page"/>
            </a:endParaRPr>
          </a:p>
          <a:p>
            <a:r>
              <a:rPr lang="fr-FR" dirty="0">
                <a:hlinkClick r:id="rId2" tooltip="https://openclassrooms.com/fr/courses/3306901-creez-des-pages-web-interactives-avec-javascript/3501891-modifiez-la-structure-de-la-page"/>
              </a:rPr>
              <a:t>https://openclassrooms.com</a:t>
            </a:r>
            <a:endParaRPr lang="fr-FR" dirty="0"/>
          </a:p>
          <a:p>
            <a:r>
              <a:rPr lang="fr-FR" dirty="0">
                <a:hlinkClick r:id="rId3" tooltip="https://www.commentcamarche.net/forum/affich-31932526-phpmyadmin-ajouter-une-cle-etrangere"/>
              </a:rPr>
              <a:t>https://www.commentcamarche.net</a:t>
            </a:r>
            <a:endParaRPr lang="fr-FR" dirty="0"/>
          </a:p>
          <a:p>
            <a:r>
              <a:rPr lang="fr-FR" dirty="0">
                <a:hlinkClick r:id="rId4" tooltip="https://www.w3schools.com/howto/tryit.asp?filename=tryhow_js_countdown"/>
              </a:rPr>
              <a:t>https://www.w3schools.com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36996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73</Words>
  <Application>Microsoft Office PowerPoint</Application>
  <PresentationFormat>Grand écran</PresentationFormat>
  <Paragraphs>19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Projet Piscine</vt:lpstr>
      <vt:lpstr>Sommaire </vt:lpstr>
      <vt:lpstr>Conception du back</vt:lpstr>
      <vt:lpstr>Design du front </vt:lpstr>
      <vt:lpstr>Spécifications fonctionnelles des pages web</vt:lpstr>
      <vt:lpstr>Versioning GIT</vt:lpstr>
      <vt:lpstr>Bilan individuel et collectif </vt:lpstr>
      <vt:lpstr>Bibliographie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Sylvain LOUCHE</dc:creator>
  <cp:lastModifiedBy>Sylvain LOUCHE</cp:lastModifiedBy>
  <cp:revision>1</cp:revision>
  <dcterms:created xsi:type="dcterms:W3CDTF">2020-04-19T18:04:22Z</dcterms:created>
  <dcterms:modified xsi:type="dcterms:W3CDTF">2020-04-19T18:11:09Z</dcterms:modified>
</cp:coreProperties>
</file>