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328" r:id="rId2"/>
    <p:sldId id="330" r:id="rId3"/>
    <p:sldId id="331" r:id="rId4"/>
  </p:sldIdLst>
  <p:sldSz cx="8229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Ward" initials="SW" lastIdx="1" clrIdx="0">
    <p:extLst>
      <p:ext uri="{19B8F6BF-5375-455C-9EA6-DF929625EA0E}">
        <p15:presenceInfo xmlns:p15="http://schemas.microsoft.com/office/powerpoint/2012/main" userId="f9229f1e7e4894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EAADB"/>
    <a:srgbClr val="F1F9FE"/>
    <a:srgbClr val="E0F29C"/>
    <a:srgbClr val="A9AECF"/>
    <a:srgbClr val="86CBFA"/>
    <a:srgbClr val="FFB469"/>
    <a:srgbClr val="89C388"/>
    <a:srgbClr val="CC5858"/>
    <a:srgbClr val="FCFEBF"/>
    <a:srgbClr val="FFD1A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03" autoAdjust="0"/>
  </p:normalViewPr>
  <p:slideViewPr>
    <p:cSldViewPr snapToGrid="0">
      <p:cViewPr varScale="1">
        <p:scale>
          <a:sx n="128" d="100"/>
          <a:sy n="128" d="100"/>
        </p:scale>
        <p:origin x="542" y="10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F220C-05E0-47AE-8ED6-205FDAC6AA3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3075C-5860-4169-AA7E-A1BBB22E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4464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1pPr>
    <a:lvl2pPr marL="377231" algn="l" defTabSz="754464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2pPr>
    <a:lvl3pPr marL="754464" algn="l" defTabSz="754464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3pPr>
    <a:lvl4pPr marL="1131693" algn="l" defTabSz="754464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4pPr>
    <a:lvl5pPr marL="1508924" algn="l" defTabSz="754464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5pPr>
    <a:lvl6pPr marL="1886155" algn="l" defTabSz="754464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6pPr>
    <a:lvl7pPr marL="2263387" algn="l" defTabSz="754464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7pPr>
    <a:lvl8pPr marL="2640617" algn="l" defTabSz="754464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8pPr>
    <a:lvl9pPr marL="3017848" algn="l" defTabSz="754464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1143000"/>
            <a:ext cx="5553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3075C-5860-4169-AA7E-A1BBB22EA3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1143000"/>
            <a:ext cx="5553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3075C-5860-4169-AA7E-A1BBB22EA3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1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748242"/>
            <a:ext cx="61722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D7F-4960-40B0-B37F-EA941E027D3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ED22-B6A1-4FF0-A64C-5A2B4E4C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D7F-4960-40B0-B37F-EA941E027D3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ED22-B6A1-4FF0-A64C-5A2B4E4C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4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43417"/>
            <a:ext cx="177450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D7F-4960-40B0-B37F-EA941E027D3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ED22-B6A1-4FF0-A64C-5A2B4E4C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D7F-4960-40B0-B37F-EA941E027D3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ED22-B6A1-4FF0-A64C-5A2B4E4C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1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2"/>
            <a:ext cx="709803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D7F-4960-40B0-B37F-EA941E027D3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ED22-B6A1-4FF0-A64C-5A2B4E4C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D7F-4960-40B0-B37F-EA941E027D3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ED22-B6A1-4FF0-A64C-5A2B4E4C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3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7"/>
            <a:ext cx="70980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120775"/>
            <a:ext cx="348150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670050"/>
            <a:ext cx="348150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D7F-4960-40B0-B37F-EA941E027D3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ED22-B6A1-4FF0-A64C-5A2B4E4C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D7F-4960-40B0-B37F-EA941E027D3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ED22-B6A1-4FF0-A64C-5A2B4E4C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9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D7F-4960-40B0-B37F-EA941E027D3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ED22-B6A1-4FF0-A64C-5A2B4E4C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0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4"/>
            <a:ext cx="416623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D7F-4960-40B0-B37F-EA941E027D3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ED22-B6A1-4FF0-A64C-5A2B4E4C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4"/>
            <a:ext cx="416623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D7F-4960-40B0-B37F-EA941E027D3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ED22-B6A1-4FF0-A64C-5A2B4E4C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3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7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AD7F-4960-40B0-B37F-EA941E027D3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7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ED22-B6A1-4FF0-A64C-5A2B4E4C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32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5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29.png"/><Relationship Id="rId10" Type="http://schemas.openxmlformats.org/officeDocument/2006/relationships/image" Target="../media/image7.png"/><Relationship Id="rId19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2B312-4C0D-4F74-AA39-F1B6FACD4896}"/>
              </a:ext>
            </a:extLst>
          </p:cNvPr>
          <p:cNvCxnSpPr>
            <a:cxnSpLocks/>
            <a:stCxn id="154" idx="1"/>
          </p:cNvCxnSpPr>
          <p:nvPr/>
        </p:nvCxnSpPr>
        <p:spPr>
          <a:xfrm flipH="1" flipV="1">
            <a:off x="4764249" y="4099161"/>
            <a:ext cx="625911" cy="25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C46FA64-CE08-40B2-91FA-28799390A716}"/>
              </a:ext>
            </a:extLst>
          </p:cNvPr>
          <p:cNvSpPr/>
          <p:nvPr/>
        </p:nvSpPr>
        <p:spPr>
          <a:xfrm>
            <a:off x="6356871" y="2644015"/>
            <a:ext cx="166669" cy="817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5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BDB2FAA-7DAE-43A1-8C89-132555B043D9}"/>
              </a:ext>
            </a:extLst>
          </p:cNvPr>
          <p:cNvGrpSpPr/>
          <p:nvPr/>
        </p:nvGrpSpPr>
        <p:grpSpPr>
          <a:xfrm>
            <a:off x="2924930" y="-180425"/>
            <a:ext cx="2693997" cy="1502045"/>
            <a:chOff x="3867419" y="1935358"/>
            <a:chExt cx="4284226" cy="2597329"/>
          </a:xfrm>
        </p:grpSpPr>
        <p:pic>
          <p:nvPicPr>
            <p:cNvPr id="124" name="Picture 123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EBF019F6-80E8-43ED-9730-D13B43E59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67419" y="3172267"/>
              <a:ext cx="3264113" cy="1360420"/>
            </a:xfrm>
            <a:prstGeom prst="rect">
              <a:avLst/>
            </a:prstGeom>
            <a:scene3d>
              <a:camera prst="orthographicFront">
                <a:rot lat="702000" lon="3480000" rev="60000"/>
              </a:camera>
              <a:lightRig rig="threePt" dir="t"/>
            </a:scene3d>
          </p:spPr>
        </p:pic>
        <p:pic>
          <p:nvPicPr>
            <p:cNvPr id="125" name="Picture 124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5DFEA7C6-DA1A-4FA4-8907-73F3BD1B7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56"/>
            <a:stretch/>
          </p:blipFill>
          <p:spPr>
            <a:xfrm>
              <a:off x="5685471" y="3155027"/>
              <a:ext cx="2466174" cy="1360420"/>
            </a:xfrm>
            <a:prstGeom prst="rect">
              <a:avLst/>
            </a:prstGeom>
            <a:scene3d>
              <a:camera prst="orthographicFront">
                <a:rot lat="20748000" lon="3814264" rev="72983"/>
              </a:camera>
              <a:lightRig rig="threePt" dir="t"/>
            </a:scene3d>
          </p:spPr>
        </p:pic>
        <p:pic>
          <p:nvPicPr>
            <p:cNvPr id="126" name="Picture 12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29D283A-5536-4EA1-B4EA-ACE8E5A22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430896">
              <a:off x="4922250" y="1935358"/>
              <a:ext cx="2229175" cy="1894132"/>
            </a:xfrm>
            <a:prstGeom prst="rect">
              <a:avLst/>
            </a:prstGeom>
            <a:scene3d>
              <a:camera prst="orthographicFront">
                <a:rot lat="18882000" lon="3305151" rev="18269992"/>
              </a:camera>
              <a:lightRig rig="threePt" dir="t"/>
            </a:scene3d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891B05BD-75DF-4C4F-95A3-30FED7258025}"/>
              </a:ext>
            </a:extLst>
          </p:cNvPr>
          <p:cNvGrpSpPr/>
          <p:nvPr/>
        </p:nvGrpSpPr>
        <p:grpSpPr>
          <a:xfrm>
            <a:off x="4163724" y="194919"/>
            <a:ext cx="2686702" cy="1489619"/>
            <a:chOff x="3873294" y="1958060"/>
            <a:chExt cx="4272625" cy="2575842"/>
          </a:xfrm>
        </p:grpSpPr>
        <p:pic>
          <p:nvPicPr>
            <p:cNvPr id="122" name="Picture 121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8E769963-B346-4D38-88D3-0229F2213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950" b="1956"/>
            <a:stretch/>
          </p:blipFill>
          <p:spPr>
            <a:xfrm>
              <a:off x="3873294" y="3200086"/>
              <a:ext cx="3264114" cy="1333816"/>
            </a:xfrm>
            <a:prstGeom prst="rect">
              <a:avLst/>
            </a:prstGeom>
            <a:scene3d>
              <a:camera prst="orthographicFront">
                <a:rot lat="702000" lon="3480000" rev="60000"/>
              </a:camera>
              <a:lightRig rig="threePt" dir="t"/>
            </a:scene3d>
          </p:spPr>
        </p:pic>
        <p:pic>
          <p:nvPicPr>
            <p:cNvPr id="10" name="Picture 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CB0D597-E495-4309-BE4E-43CED7FC6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duotone>
                <a:prstClr val="black"/>
                <a:srgbClr val="5B9BD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430896">
              <a:off x="4923653" y="1958060"/>
              <a:ext cx="2229175" cy="1894132"/>
            </a:xfrm>
            <a:prstGeom prst="rect">
              <a:avLst/>
            </a:prstGeom>
            <a:scene3d>
              <a:camera prst="orthographicFront">
                <a:rot lat="18882000" lon="3305151" rev="18269992"/>
              </a:camera>
              <a:lightRig rig="threePt" dir="t"/>
            </a:scene3d>
          </p:spPr>
        </p:pic>
        <p:pic>
          <p:nvPicPr>
            <p:cNvPr id="225" name="Picture 224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CAFE59AD-2E76-4B14-AB88-49A8E5003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5" r="6468" b="1968"/>
            <a:stretch/>
          </p:blipFill>
          <p:spPr>
            <a:xfrm>
              <a:off x="5666910" y="3178967"/>
              <a:ext cx="2479009" cy="1333643"/>
            </a:xfrm>
            <a:prstGeom prst="rect">
              <a:avLst/>
            </a:prstGeom>
            <a:scene3d>
              <a:camera prst="orthographicFront">
                <a:rot lat="20748000" lon="3814264" rev="72983"/>
              </a:camera>
              <a:lightRig rig="threePt" dir="t"/>
            </a:scene3d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9A936C4-F0F4-4540-AA20-D71D3895C8B8}"/>
              </a:ext>
            </a:extLst>
          </p:cNvPr>
          <p:cNvGrpSpPr/>
          <p:nvPr/>
        </p:nvGrpSpPr>
        <p:grpSpPr>
          <a:xfrm>
            <a:off x="4313998" y="1670832"/>
            <a:ext cx="2172575" cy="1009329"/>
            <a:chOff x="4375406" y="4440731"/>
            <a:chExt cx="3455015" cy="174532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E207012-9587-425E-B20B-2E695105E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5406" y="4440731"/>
              <a:ext cx="3455015" cy="1745328"/>
            </a:xfrm>
            <a:prstGeom prst="straightConnector1">
              <a:avLst/>
            </a:prstGeom>
            <a:ln w="76200">
              <a:gradFill>
                <a:gsLst>
                  <a:gs pos="0">
                    <a:schemeClr val="accent1"/>
                  </a:gs>
                  <a:gs pos="100000">
                    <a:srgbClr val="FF0000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7C5FAF-D1C4-4507-A758-1F41EB5F08BF}"/>
                </a:ext>
              </a:extLst>
            </p:cNvPr>
            <p:cNvSpPr txBox="1"/>
            <p:nvPr/>
          </p:nvSpPr>
          <p:spPr>
            <a:xfrm rot="20055271">
              <a:off x="5735444" y="5073871"/>
              <a:ext cx="1597654" cy="51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33" dirty="0"/>
                <a:t>Pore Size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BA47BE2-0DB6-49F8-8233-28D4CB81C0A3}"/>
              </a:ext>
            </a:extLst>
          </p:cNvPr>
          <p:cNvGrpSpPr/>
          <p:nvPr/>
        </p:nvGrpSpPr>
        <p:grpSpPr>
          <a:xfrm>
            <a:off x="1727603" y="2126506"/>
            <a:ext cx="1993520" cy="724037"/>
            <a:chOff x="224462" y="5101895"/>
            <a:chExt cx="3170267" cy="125200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B14E109-08ED-4885-9E64-D977E77084DD}"/>
                </a:ext>
              </a:extLst>
            </p:cNvPr>
            <p:cNvCxnSpPr>
              <a:cxnSpLocks/>
            </p:cNvCxnSpPr>
            <p:nvPr/>
          </p:nvCxnSpPr>
          <p:spPr>
            <a:xfrm>
              <a:off x="224462" y="5101895"/>
              <a:ext cx="3170267" cy="994050"/>
            </a:xfrm>
            <a:prstGeom prst="straightConnector1">
              <a:avLst/>
            </a:prstGeom>
            <a:ln w="76200">
              <a:gradFill>
                <a:gsLst>
                  <a:gs pos="0">
                    <a:schemeClr val="accent1"/>
                  </a:gs>
                  <a:gs pos="100000">
                    <a:srgbClr val="FF0000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0CF831-2C05-477A-AEBE-4AEF681DB172}"/>
                </a:ext>
              </a:extLst>
            </p:cNvPr>
            <p:cNvSpPr txBox="1"/>
            <p:nvPr/>
          </p:nvSpPr>
          <p:spPr>
            <a:xfrm rot="1136105">
              <a:off x="1299219" y="5200563"/>
              <a:ext cx="641043" cy="1153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pH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2D67508-449A-4C26-9D39-3B6DA02728FB}"/>
              </a:ext>
            </a:extLst>
          </p:cNvPr>
          <p:cNvGrpSpPr/>
          <p:nvPr/>
        </p:nvGrpSpPr>
        <p:grpSpPr>
          <a:xfrm>
            <a:off x="2031905" y="219229"/>
            <a:ext cx="2733357" cy="1516381"/>
            <a:chOff x="6392768" y="3314734"/>
            <a:chExt cx="4346820" cy="262211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0B3E776-D8BC-4200-9F84-A73FC66E1988}"/>
                </a:ext>
              </a:extLst>
            </p:cNvPr>
            <p:cNvGrpSpPr/>
            <p:nvPr/>
          </p:nvGrpSpPr>
          <p:grpSpPr>
            <a:xfrm>
              <a:off x="7475294" y="3314734"/>
              <a:ext cx="3264294" cy="2622119"/>
              <a:chOff x="3682218" y="2663138"/>
              <a:chExt cx="3264294" cy="2622119"/>
            </a:xfrm>
          </p:grpSpPr>
          <p:pic>
            <p:nvPicPr>
              <p:cNvPr id="119" name="Picture 118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610361F5-0E66-41FE-B9D7-4354CED7D9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hq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430896">
                <a:off x="3682218" y="2663138"/>
                <a:ext cx="2229175" cy="1909729"/>
              </a:xfrm>
              <a:prstGeom prst="rect">
                <a:avLst/>
              </a:prstGeom>
              <a:scene3d>
                <a:camera prst="orthographicFront">
                  <a:rot lat="18899996" lon="3300001" rev="18210000"/>
                </a:camera>
                <a:lightRig rig="threePt" dir="t"/>
              </a:scene3d>
            </p:spPr>
          </p:pic>
          <p:pic>
            <p:nvPicPr>
              <p:cNvPr id="120" name="Picture 119" descr="A picture containing calendar&#10;&#10;Description automatically generated">
                <a:extLst>
                  <a:ext uri="{FF2B5EF4-FFF2-40B4-BE49-F238E27FC236}">
                    <a16:creationId xmlns:a16="http://schemas.microsoft.com/office/drawing/2014/main" id="{2FEB5D23-B89D-40A5-AE50-FA7D6FA6BF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hq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r="5999"/>
              <a:stretch/>
            </p:blipFill>
            <p:spPr>
              <a:xfrm>
                <a:off x="4389132" y="3903364"/>
                <a:ext cx="2557380" cy="1381893"/>
              </a:xfrm>
              <a:prstGeom prst="rect">
                <a:avLst/>
              </a:prstGeom>
              <a:scene3d>
                <a:camera prst="orthographicFront">
                  <a:rot lat="20784001" lon="3816000" rev="30000"/>
                </a:camera>
                <a:lightRig rig="threePt" dir="t"/>
              </a:scene3d>
            </p:spPr>
          </p:pic>
        </p:grpSp>
        <p:pic>
          <p:nvPicPr>
            <p:cNvPr id="118" name="Picture 117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1F501BB5-5781-4A44-92A1-8D29852F0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"/>
            <a:stretch/>
          </p:blipFill>
          <p:spPr>
            <a:xfrm>
              <a:off x="6392768" y="4535451"/>
              <a:ext cx="3317133" cy="1381893"/>
            </a:xfrm>
            <a:prstGeom prst="rect">
              <a:avLst/>
            </a:prstGeom>
            <a:scene3d>
              <a:camera prst="orthographicFront">
                <a:rot lat="702000" lon="3534000" rev="36000"/>
              </a:camera>
              <a:lightRig rig="threePt" dir="t"/>
            </a:scene3d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C9654D4-C339-4DD6-8FFB-3625B61C1198}"/>
              </a:ext>
            </a:extLst>
          </p:cNvPr>
          <p:cNvGrpSpPr/>
          <p:nvPr/>
        </p:nvGrpSpPr>
        <p:grpSpPr>
          <a:xfrm>
            <a:off x="1223494" y="617196"/>
            <a:ext cx="2740515" cy="1504915"/>
            <a:chOff x="1303310" y="3271340"/>
            <a:chExt cx="4358204" cy="260229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F4596E4-072D-4661-8559-41A1F83C5197}"/>
                </a:ext>
              </a:extLst>
            </p:cNvPr>
            <p:cNvGrpSpPr/>
            <p:nvPr/>
          </p:nvGrpSpPr>
          <p:grpSpPr>
            <a:xfrm>
              <a:off x="2397219" y="3271340"/>
              <a:ext cx="3264295" cy="2600853"/>
              <a:chOff x="2397219" y="3271340"/>
              <a:chExt cx="3264295" cy="2600853"/>
            </a:xfrm>
          </p:grpSpPr>
          <p:pic>
            <p:nvPicPr>
              <p:cNvPr id="109" name="Picture 108" descr="A picture containing timeline&#10;&#10;Description automatically generated">
                <a:extLst>
                  <a:ext uri="{FF2B5EF4-FFF2-40B4-BE49-F238E27FC236}">
                    <a16:creationId xmlns:a16="http://schemas.microsoft.com/office/drawing/2014/main" id="{8EE06059-090C-408D-AC47-BBC826B42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hq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5" r="7465"/>
              <a:stretch/>
            </p:blipFill>
            <p:spPr>
              <a:xfrm>
                <a:off x="3111202" y="4508333"/>
                <a:ext cx="2550312" cy="1363860"/>
              </a:xfrm>
              <a:prstGeom prst="rect">
                <a:avLst/>
              </a:prstGeom>
              <a:scene3d>
                <a:camera prst="orthographicFront">
                  <a:rot lat="20766000" lon="3816000" rev="60000"/>
                </a:camera>
                <a:lightRig rig="threePt" dir="t"/>
              </a:scene3d>
            </p:spPr>
          </p:pic>
          <p:pic>
            <p:nvPicPr>
              <p:cNvPr id="110" name="Picture 109" descr="A picture containing background pattern&#10;&#10;Description automatically generated">
                <a:extLst>
                  <a:ext uri="{FF2B5EF4-FFF2-40B4-BE49-F238E27FC236}">
                    <a16:creationId xmlns:a16="http://schemas.microsoft.com/office/drawing/2014/main" id="{3D3D98EC-65D8-4394-B691-6DD3836DCB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430896">
                <a:off x="2397219" y="3271340"/>
                <a:ext cx="2229175" cy="1909729"/>
              </a:xfrm>
              <a:prstGeom prst="rect">
                <a:avLst/>
              </a:prstGeom>
              <a:noFill/>
              <a:scene3d>
                <a:camera prst="orthographicFront">
                  <a:rot lat="18840000" lon="3299999" rev="18239995"/>
                </a:camera>
                <a:lightRig rig="threePt" dir="t"/>
              </a:scene3d>
            </p:spPr>
          </p:pic>
        </p:grpSp>
        <p:pic>
          <p:nvPicPr>
            <p:cNvPr id="108" name="Picture 107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7822265B-E782-44DF-8D49-AA396D11A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hq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"/>
            <a:stretch/>
          </p:blipFill>
          <p:spPr>
            <a:xfrm>
              <a:off x="1303310" y="4509773"/>
              <a:ext cx="3326760" cy="1363859"/>
            </a:xfrm>
            <a:prstGeom prst="rect">
              <a:avLst/>
            </a:prstGeom>
            <a:scene3d>
              <a:camera prst="orthographicFront">
                <a:rot lat="699421" lon="3536787" rev="60000"/>
              </a:camera>
              <a:lightRig rig="threePt" dir="t"/>
            </a:scene3d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E5F29FF-147E-42CD-8E67-42B0D63225CE}"/>
              </a:ext>
            </a:extLst>
          </p:cNvPr>
          <p:cNvGrpSpPr/>
          <p:nvPr/>
        </p:nvGrpSpPr>
        <p:grpSpPr>
          <a:xfrm>
            <a:off x="3285172" y="578905"/>
            <a:ext cx="2749761" cy="1521305"/>
            <a:chOff x="6425564" y="3308306"/>
            <a:chExt cx="4372906" cy="2630635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98C0D733-A86A-45E1-85DF-6E302D563F2B}"/>
                </a:ext>
              </a:extLst>
            </p:cNvPr>
            <p:cNvGrpSpPr/>
            <p:nvPr/>
          </p:nvGrpSpPr>
          <p:grpSpPr>
            <a:xfrm>
              <a:off x="7523926" y="3308306"/>
              <a:ext cx="3274544" cy="2630635"/>
              <a:chOff x="3730850" y="2656710"/>
              <a:chExt cx="3274544" cy="2630635"/>
            </a:xfrm>
          </p:grpSpPr>
          <p:pic>
            <p:nvPicPr>
              <p:cNvPr id="18" name="Picture 17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31BE39BD-C0DC-4CEC-A4EA-676D281B8C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hq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430896">
                <a:off x="3730850" y="2656710"/>
                <a:ext cx="2229175" cy="1909729"/>
              </a:xfrm>
              <a:prstGeom prst="rect">
                <a:avLst/>
              </a:prstGeom>
              <a:scene3d>
                <a:camera prst="orthographicFront">
                  <a:rot lat="18899996" lon="3300001" rev="18210000"/>
                </a:camera>
                <a:lightRig rig="threePt" dir="t"/>
              </a:scene3d>
            </p:spPr>
          </p:pic>
          <p:pic>
            <p:nvPicPr>
              <p:cNvPr id="227" name="Picture 226" descr="A picture containing calendar&#10;&#10;Description automatically generated">
                <a:extLst>
                  <a:ext uri="{FF2B5EF4-FFF2-40B4-BE49-F238E27FC236}">
                    <a16:creationId xmlns:a16="http://schemas.microsoft.com/office/drawing/2014/main" id="{1F90DBE0-5B3F-42A2-B425-A4029DCC92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hq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r="5523"/>
              <a:stretch/>
            </p:blipFill>
            <p:spPr>
              <a:xfrm>
                <a:off x="4435066" y="3905452"/>
                <a:ext cx="2570328" cy="1381893"/>
              </a:xfrm>
              <a:prstGeom prst="rect">
                <a:avLst/>
              </a:prstGeom>
              <a:scene3d>
                <a:camera prst="orthographicFront">
                  <a:rot lat="20784001" lon="3816000" rev="30000"/>
                </a:camera>
                <a:lightRig rig="threePt" dir="t"/>
              </a:scene3d>
            </p:spPr>
          </p:pic>
        </p:grpSp>
        <p:pic>
          <p:nvPicPr>
            <p:cNvPr id="114" name="Picture 113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055285E7-77D1-4B51-91FF-6AE9F9531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"/>
            <a:stretch/>
          </p:blipFill>
          <p:spPr>
            <a:xfrm>
              <a:off x="6425564" y="4542801"/>
              <a:ext cx="3317133" cy="1381893"/>
            </a:xfrm>
            <a:prstGeom prst="rect">
              <a:avLst/>
            </a:prstGeom>
            <a:scene3d>
              <a:camera prst="orthographicFront">
                <a:rot lat="702000" lon="3534000" rev="36000"/>
              </a:camera>
              <a:lightRig rig="threePt" dir="t"/>
            </a:scene3d>
          </p:spPr>
        </p:pic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BE38FDC6-F355-4246-AE2F-D282ECA5A41A}"/>
              </a:ext>
            </a:extLst>
          </p:cNvPr>
          <p:cNvGrpSpPr/>
          <p:nvPr/>
        </p:nvGrpSpPr>
        <p:grpSpPr>
          <a:xfrm>
            <a:off x="1537863" y="2881248"/>
            <a:ext cx="2113859" cy="1767567"/>
            <a:chOff x="7808796" y="1139251"/>
            <a:chExt cx="3811705" cy="3588674"/>
          </a:xfrm>
        </p:grpSpPr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824E27C-C37D-41D4-8062-E313DC2A370C}"/>
                </a:ext>
              </a:extLst>
            </p:cNvPr>
            <p:cNvSpPr/>
            <p:nvPr/>
          </p:nvSpPr>
          <p:spPr>
            <a:xfrm>
              <a:off x="8343900" y="3098800"/>
              <a:ext cx="3251200" cy="990600"/>
            </a:xfrm>
            <a:custGeom>
              <a:avLst/>
              <a:gdLst>
                <a:gd name="connsiteX0" fmla="*/ 0 w 3251200"/>
                <a:gd name="connsiteY0" fmla="*/ 990600 h 990600"/>
                <a:gd name="connsiteX1" fmla="*/ 228600 w 3251200"/>
                <a:gd name="connsiteY1" fmla="*/ 393700 h 990600"/>
                <a:gd name="connsiteX2" fmla="*/ 850900 w 3251200"/>
                <a:gd name="connsiteY2" fmla="*/ 114300 h 990600"/>
                <a:gd name="connsiteX3" fmla="*/ 1727200 w 3251200"/>
                <a:gd name="connsiteY3" fmla="*/ 25400 h 990600"/>
                <a:gd name="connsiteX4" fmla="*/ 3251200 w 32512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1200" h="990600">
                  <a:moveTo>
                    <a:pt x="0" y="990600"/>
                  </a:moveTo>
                  <a:cubicBezTo>
                    <a:pt x="43391" y="765175"/>
                    <a:pt x="86783" y="539750"/>
                    <a:pt x="228600" y="393700"/>
                  </a:cubicBezTo>
                  <a:cubicBezTo>
                    <a:pt x="370417" y="247650"/>
                    <a:pt x="601133" y="175683"/>
                    <a:pt x="850900" y="114300"/>
                  </a:cubicBezTo>
                  <a:cubicBezTo>
                    <a:pt x="1100667" y="52917"/>
                    <a:pt x="1327150" y="44450"/>
                    <a:pt x="1727200" y="25400"/>
                  </a:cubicBezTo>
                  <a:cubicBezTo>
                    <a:pt x="2127250" y="6350"/>
                    <a:pt x="2689225" y="3175"/>
                    <a:pt x="3251200" y="0"/>
                  </a:cubicBezTo>
                </a:path>
              </a:pathLst>
            </a:custGeom>
            <a:noFill/>
            <a:ln w="57150">
              <a:solidFill>
                <a:srgbClr val="E0F2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227C0854-207B-46B6-BA65-D7FDCE62FAC9}"/>
                </a:ext>
              </a:extLst>
            </p:cNvPr>
            <p:cNvSpPr/>
            <p:nvPr/>
          </p:nvSpPr>
          <p:spPr>
            <a:xfrm>
              <a:off x="8343900" y="2514600"/>
              <a:ext cx="3213100" cy="1574800"/>
            </a:xfrm>
            <a:custGeom>
              <a:avLst/>
              <a:gdLst>
                <a:gd name="connsiteX0" fmla="*/ 0 w 3213100"/>
                <a:gd name="connsiteY0" fmla="*/ 1574800 h 1574800"/>
                <a:gd name="connsiteX1" fmla="*/ 342900 w 3213100"/>
                <a:gd name="connsiteY1" fmla="*/ 901700 h 1574800"/>
                <a:gd name="connsiteX2" fmla="*/ 723900 w 3213100"/>
                <a:gd name="connsiteY2" fmla="*/ 419100 h 1574800"/>
                <a:gd name="connsiteX3" fmla="*/ 1117600 w 3213100"/>
                <a:gd name="connsiteY3" fmla="*/ 139700 h 1574800"/>
                <a:gd name="connsiteX4" fmla="*/ 1727200 w 3213100"/>
                <a:gd name="connsiteY4" fmla="*/ 25400 h 1574800"/>
                <a:gd name="connsiteX5" fmla="*/ 2438400 w 3213100"/>
                <a:gd name="connsiteY5" fmla="*/ 0 h 1574800"/>
                <a:gd name="connsiteX6" fmla="*/ 3213100 w 3213100"/>
                <a:gd name="connsiteY6" fmla="*/ 254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3100" h="1574800">
                  <a:moveTo>
                    <a:pt x="0" y="1574800"/>
                  </a:moveTo>
                  <a:cubicBezTo>
                    <a:pt x="111125" y="1334558"/>
                    <a:pt x="222250" y="1094317"/>
                    <a:pt x="342900" y="901700"/>
                  </a:cubicBezTo>
                  <a:cubicBezTo>
                    <a:pt x="463550" y="709083"/>
                    <a:pt x="594783" y="546100"/>
                    <a:pt x="723900" y="419100"/>
                  </a:cubicBezTo>
                  <a:cubicBezTo>
                    <a:pt x="853017" y="292100"/>
                    <a:pt x="950383" y="205317"/>
                    <a:pt x="1117600" y="139700"/>
                  </a:cubicBezTo>
                  <a:cubicBezTo>
                    <a:pt x="1284817" y="74083"/>
                    <a:pt x="1507067" y="48683"/>
                    <a:pt x="1727200" y="25400"/>
                  </a:cubicBezTo>
                  <a:cubicBezTo>
                    <a:pt x="1947333" y="2117"/>
                    <a:pt x="2190750" y="0"/>
                    <a:pt x="2438400" y="0"/>
                  </a:cubicBezTo>
                  <a:cubicBezTo>
                    <a:pt x="2686050" y="0"/>
                    <a:pt x="2949575" y="12700"/>
                    <a:pt x="3213100" y="25400"/>
                  </a:cubicBezTo>
                </a:path>
              </a:pathLst>
            </a:custGeom>
            <a:noFill/>
            <a:ln w="57150">
              <a:solidFill>
                <a:srgbClr val="FFB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BB5A2D12-E68F-4299-BD8C-569168C857C4}"/>
                </a:ext>
              </a:extLst>
            </p:cNvPr>
            <p:cNvGrpSpPr/>
            <p:nvPr/>
          </p:nvGrpSpPr>
          <p:grpSpPr>
            <a:xfrm>
              <a:off x="7808796" y="1139251"/>
              <a:ext cx="3811705" cy="3588674"/>
              <a:chOff x="7808796" y="1139251"/>
              <a:chExt cx="3811705" cy="3588674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1964F92-1B65-443F-9430-80F43538515F}"/>
                  </a:ext>
                </a:extLst>
              </p:cNvPr>
              <p:cNvGrpSpPr/>
              <p:nvPr/>
            </p:nvGrpSpPr>
            <p:grpSpPr>
              <a:xfrm>
                <a:off x="7808796" y="1301262"/>
                <a:ext cx="3811705" cy="3426663"/>
                <a:chOff x="7808796" y="1301262"/>
                <a:chExt cx="3811705" cy="3426663"/>
              </a:xfrm>
            </p:grpSpPr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EC79E088-9752-4447-B1C6-5D4C432038ED}"/>
                    </a:ext>
                  </a:extLst>
                </p:cNvPr>
                <p:cNvGrpSpPr/>
                <p:nvPr/>
              </p:nvGrpSpPr>
              <p:grpSpPr>
                <a:xfrm>
                  <a:off x="8305775" y="1301262"/>
                  <a:ext cx="3314726" cy="2793263"/>
                  <a:chOff x="8140365" y="1130907"/>
                  <a:chExt cx="3314726" cy="2793263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0232BABD-1778-4995-B990-AEB9EACE747D}"/>
                      </a:ext>
                    </a:extLst>
                  </p:cNvPr>
                  <p:cNvGrpSpPr/>
                  <p:nvPr/>
                </p:nvGrpSpPr>
                <p:grpSpPr>
                  <a:xfrm>
                    <a:off x="8140365" y="1130907"/>
                    <a:ext cx="3304032" cy="2793263"/>
                    <a:chOff x="8206696" y="1635862"/>
                    <a:chExt cx="3304032" cy="2793263"/>
                  </a:xfrm>
                </p:grpSpPr>
                <p:cxnSp>
                  <p:nvCxnSpPr>
                    <p:cNvPr id="8" name="Straight Connector 7">
                      <a:extLst>
                        <a:ext uri="{FF2B5EF4-FFF2-40B4-BE49-F238E27FC236}">
                          <a16:creationId xmlns:a16="http://schemas.microsoft.com/office/drawing/2014/main" id="{7668F04A-D2B4-41DF-808D-F99D1E4D9D0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29600" y="1635862"/>
                      <a:ext cx="0" cy="2793263"/>
                    </a:xfrm>
                    <a:prstGeom prst="line">
                      <a:avLst/>
                    </a:prstGeom>
                    <a:ln w="38100">
                      <a:headEnd type="triangle" w="lg" len="lg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486085B4-9A10-4BE7-9FB3-8826478E6C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06696" y="4429125"/>
                      <a:ext cx="3304032" cy="0"/>
                    </a:xfrm>
                    <a:prstGeom prst="line">
                      <a:avLst/>
                    </a:prstGeom>
                    <a:ln w="38100">
                      <a:tailEnd type="triangle" w="lg" len="lg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B596B8C8-D126-4260-8E04-4EE45EE34B2A}"/>
                      </a:ext>
                    </a:extLst>
                  </p:cNvPr>
                  <p:cNvSpPr/>
                  <p:nvPr/>
                </p:nvSpPr>
                <p:spPr>
                  <a:xfrm>
                    <a:off x="8172630" y="1301262"/>
                    <a:ext cx="3282461" cy="2594700"/>
                  </a:xfrm>
                  <a:custGeom>
                    <a:avLst/>
                    <a:gdLst>
                      <a:gd name="connsiteX0" fmla="*/ 0 w 3282461"/>
                      <a:gd name="connsiteY0" fmla="*/ 2563446 h 2563446"/>
                      <a:gd name="connsiteX1" fmla="*/ 304800 w 3282461"/>
                      <a:gd name="connsiteY1" fmla="*/ 1578707 h 2563446"/>
                      <a:gd name="connsiteX2" fmla="*/ 609600 w 3282461"/>
                      <a:gd name="connsiteY2" fmla="*/ 945661 h 2563446"/>
                      <a:gd name="connsiteX3" fmla="*/ 1019907 w 3282461"/>
                      <a:gd name="connsiteY3" fmla="*/ 465015 h 2563446"/>
                      <a:gd name="connsiteX4" fmla="*/ 1559169 w 3282461"/>
                      <a:gd name="connsiteY4" fmla="*/ 113323 h 2563446"/>
                      <a:gd name="connsiteX5" fmla="*/ 2028092 w 3282461"/>
                      <a:gd name="connsiteY5" fmla="*/ 7815 h 2563446"/>
                      <a:gd name="connsiteX6" fmla="*/ 3282461 w 3282461"/>
                      <a:gd name="connsiteY6" fmla="*/ 7815 h 2563446"/>
                      <a:gd name="connsiteX7" fmla="*/ 3282461 w 3282461"/>
                      <a:gd name="connsiteY7" fmla="*/ 7815 h 25634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82461" h="2563446">
                        <a:moveTo>
                          <a:pt x="0" y="2563446"/>
                        </a:moveTo>
                        <a:cubicBezTo>
                          <a:pt x="101600" y="2205892"/>
                          <a:pt x="203200" y="1848338"/>
                          <a:pt x="304800" y="1578707"/>
                        </a:cubicBezTo>
                        <a:cubicBezTo>
                          <a:pt x="406400" y="1309076"/>
                          <a:pt x="490416" y="1131276"/>
                          <a:pt x="609600" y="945661"/>
                        </a:cubicBezTo>
                        <a:cubicBezTo>
                          <a:pt x="728784" y="760046"/>
                          <a:pt x="861646" y="603738"/>
                          <a:pt x="1019907" y="465015"/>
                        </a:cubicBezTo>
                        <a:cubicBezTo>
                          <a:pt x="1178168" y="326292"/>
                          <a:pt x="1391138" y="189523"/>
                          <a:pt x="1559169" y="113323"/>
                        </a:cubicBezTo>
                        <a:cubicBezTo>
                          <a:pt x="1727200" y="37123"/>
                          <a:pt x="1740877" y="25400"/>
                          <a:pt x="2028092" y="7815"/>
                        </a:cubicBezTo>
                        <a:cubicBezTo>
                          <a:pt x="2315307" y="-9770"/>
                          <a:pt x="3282461" y="7815"/>
                          <a:pt x="3282461" y="7815"/>
                        </a:cubicBezTo>
                        <a:lnTo>
                          <a:pt x="3282461" y="7815"/>
                        </a:lnTo>
                      </a:path>
                    </a:pathLst>
                  </a:custGeom>
                  <a:noFill/>
                  <a:ln w="57150">
                    <a:solidFill>
                      <a:srgbClr val="CC585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/>
                  </a:p>
                </p:txBody>
              </p:sp>
              <p:sp>
                <p:nvSpPr>
                  <p:cNvPr id="250" name="Freeform: Shape 249">
                    <a:extLst>
                      <a:ext uri="{FF2B5EF4-FFF2-40B4-BE49-F238E27FC236}">
                        <a16:creationId xmlns:a16="http://schemas.microsoft.com/office/drawing/2014/main" id="{FC4C33E2-0BED-4764-ABAF-9C5B23D3D131}"/>
                      </a:ext>
                    </a:extLst>
                  </p:cNvPr>
                  <p:cNvSpPr/>
                  <p:nvPr/>
                </p:nvSpPr>
                <p:spPr>
                  <a:xfrm>
                    <a:off x="8172450" y="3397758"/>
                    <a:ext cx="3248025" cy="497967"/>
                  </a:xfrm>
                  <a:custGeom>
                    <a:avLst/>
                    <a:gdLst>
                      <a:gd name="connsiteX0" fmla="*/ 0 w 3248025"/>
                      <a:gd name="connsiteY0" fmla="*/ 485775 h 485775"/>
                      <a:gd name="connsiteX1" fmla="*/ 142875 w 3248025"/>
                      <a:gd name="connsiteY1" fmla="*/ 209550 h 485775"/>
                      <a:gd name="connsiteX2" fmla="*/ 352425 w 3248025"/>
                      <a:gd name="connsiteY2" fmla="*/ 95250 h 485775"/>
                      <a:gd name="connsiteX3" fmla="*/ 933450 w 3248025"/>
                      <a:gd name="connsiteY3" fmla="*/ 19050 h 485775"/>
                      <a:gd name="connsiteX4" fmla="*/ 2752725 w 3248025"/>
                      <a:gd name="connsiteY4" fmla="*/ 0 h 485775"/>
                      <a:gd name="connsiteX5" fmla="*/ 3248025 w 3248025"/>
                      <a:gd name="connsiteY5" fmla="*/ 19050 h 485775"/>
                      <a:gd name="connsiteX0" fmla="*/ 0 w 3248025"/>
                      <a:gd name="connsiteY0" fmla="*/ 497967 h 497967"/>
                      <a:gd name="connsiteX1" fmla="*/ 142875 w 3248025"/>
                      <a:gd name="connsiteY1" fmla="*/ 221742 h 497967"/>
                      <a:gd name="connsiteX2" fmla="*/ 352425 w 3248025"/>
                      <a:gd name="connsiteY2" fmla="*/ 107442 h 497967"/>
                      <a:gd name="connsiteX3" fmla="*/ 933450 w 3248025"/>
                      <a:gd name="connsiteY3" fmla="*/ 31242 h 497967"/>
                      <a:gd name="connsiteX4" fmla="*/ 2752725 w 3248025"/>
                      <a:gd name="connsiteY4" fmla="*/ 12192 h 497967"/>
                      <a:gd name="connsiteX5" fmla="*/ 3248025 w 3248025"/>
                      <a:gd name="connsiteY5" fmla="*/ 2667 h 497967"/>
                      <a:gd name="connsiteX0" fmla="*/ 0 w 3248025"/>
                      <a:gd name="connsiteY0" fmla="*/ 485775 h 485775"/>
                      <a:gd name="connsiteX1" fmla="*/ 142875 w 3248025"/>
                      <a:gd name="connsiteY1" fmla="*/ 209550 h 485775"/>
                      <a:gd name="connsiteX2" fmla="*/ 352425 w 3248025"/>
                      <a:gd name="connsiteY2" fmla="*/ 95250 h 485775"/>
                      <a:gd name="connsiteX3" fmla="*/ 933450 w 3248025"/>
                      <a:gd name="connsiteY3" fmla="*/ 19050 h 485775"/>
                      <a:gd name="connsiteX4" fmla="*/ 2752725 w 3248025"/>
                      <a:gd name="connsiteY4" fmla="*/ 0 h 485775"/>
                      <a:gd name="connsiteX5" fmla="*/ 3248025 w 3248025"/>
                      <a:gd name="connsiteY5" fmla="*/ 38100 h 485775"/>
                      <a:gd name="connsiteX0" fmla="*/ 0 w 3248025"/>
                      <a:gd name="connsiteY0" fmla="*/ 485775 h 485775"/>
                      <a:gd name="connsiteX1" fmla="*/ 142875 w 3248025"/>
                      <a:gd name="connsiteY1" fmla="*/ 209550 h 485775"/>
                      <a:gd name="connsiteX2" fmla="*/ 352425 w 3248025"/>
                      <a:gd name="connsiteY2" fmla="*/ 95250 h 485775"/>
                      <a:gd name="connsiteX3" fmla="*/ 933450 w 3248025"/>
                      <a:gd name="connsiteY3" fmla="*/ 19050 h 485775"/>
                      <a:gd name="connsiteX4" fmla="*/ 2752725 w 3248025"/>
                      <a:gd name="connsiteY4" fmla="*/ 0 h 485775"/>
                      <a:gd name="connsiteX5" fmla="*/ 3248025 w 3248025"/>
                      <a:gd name="connsiteY5" fmla="*/ 38100 h 485775"/>
                      <a:gd name="connsiteX0" fmla="*/ 0 w 3248025"/>
                      <a:gd name="connsiteY0" fmla="*/ 497967 h 497967"/>
                      <a:gd name="connsiteX1" fmla="*/ 142875 w 3248025"/>
                      <a:gd name="connsiteY1" fmla="*/ 221742 h 497967"/>
                      <a:gd name="connsiteX2" fmla="*/ 352425 w 3248025"/>
                      <a:gd name="connsiteY2" fmla="*/ 107442 h 497967"/>
                      <a:gd name="connsiteX3" fmla="*/ 933450 w 3248025"/>
                      <a:gd name="connsiteY3" fmla="*/ 31242 h 497967"/>
                      <a:gd name="connsiteX4" fmla="*/ 2752725 w 3248025"/>
                      <a:gd name="connsiteY4" fmla="*/ 12192 h 497967"/>
                      <a:gd name="connsiteX5" fmla="*/ 3248025 w 3248025"/>
                      <a:gd name="connsiteY5" fmla="*/ 2667 h 497967"/>
                      <a:gd name="connsiteX0" fmla="*/ 0 w 3248025"/>
                      <a:gd name="connsiteY0" fmla="*/ 497967 h 497967"/>
                      <a:gd name="connsiteX1" fmla="*/ 142875 w 3248025"/>
                      <a:gd name="connsiteY1" fmla="*/ 221742 h 497967"/>
                      <a:gd name="connsiteX2" fmla="*/ 352425 w 3248025"/>
                      <a:gd name="connsiteY2" fmla="*/ 107442 h 497967"/>
                      <a:gd name="connsiteX3" fmla="*/ 933450 w 3248025"/>
                      <a:gd name="connsiteY3" fmla="*/ 31242 h 497967"/>
                      <a:gd name="connsiteX4" fmla="*/ 2752725 w 3248025"/>
                      <a:gd name="connsiteY4" fmla="*/ 12192 h 497967"/>
                      <a:gd name="connsiteX5" fmla="*/ 3248025 w 3248025"/>
                      <a:gd name="connsiteY5" fmla="*/ 2667 h 497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48025" h="497967">
                        <a:moveTo>
                          <a:pt x="0" y="497967"/>
                        </a:moveTo>
                        <a:cubicBezTo>
                          <a:pt x="42069" y="392398"/>
                          <a:pt x="84138" y="286829"/>
                          <a:pt x="142875" y="221742"/>
                        </a:cubicBezTo>
                        <a:cubicBezTo>
                          <a:pt x="201612" y="156655"/>
                          <a:pt x="220663" y="139192"/>
                          <a:pt x="352425" y="107442"/>
                        </a:cubicBezTo>
                        <a:cubicBezTo>
                          <a:pt x="484187" y="75692"/>
                          <a:pt x="533400" y="47117"/>
                          <a:pt x="933450" y="31242"/>
                        </a:cubicBezTo>
                        <a:cubicBezTo>
                          <a:pt x="1333500" y="15367"/>
                          <a:pt x="2366963" y="12192"/>
                          <a:pt x="2752725" y="12192"/>
                        </a:cubicBezTo>
                        <a:cubicBezTo>
                          <a:pt x="3138487" y="12192"/>
                          <a:pt x="3078956" y="-6858"/>
                          <a:pt x="3248025" y="2667"/>
                        </a:cubicBezTo>
                      </a:path>
                    </a:pathLst>
                  </a:custGeom>
                  <a:noFill/>
                  <a:ln w="57150">
                    <a:solidFill>
                      <a:srgbClr val="86CBF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251" name="Freeform: Shape 250">
                    <a:extLst>
                      <a:ext uri="{FF2B5EF4-FFF2-40B4-BE49-F238E27FC236}">
                        <a16:creationId xmlns:a16="http://schemas.microsoft.com/office/drawing/2014/main" id="{E6BBD6BE-E2FB-46A6-8C0B-E1DFDBF4AE9C}"/>
                      </a:ext>
                    </a:extLst>
                  </p:cNvPr>
                  <p:cNvSpPr/>
                  <p:nvPr/>
                </p:nvSpPr>
                <p:spPr>
                  <a:xfrm>
                    <a:off x="8172450" y="3695700"/>
                    <a:ext cx="3209925" cy="200025"/>
                  </a:xfrm>
                  <a:custGeom>
                    <a:avLst/>
                    <a:gdLst>
                      <a:gd name="connsiteX0" fmla="*/ 0 w 3209925"/>
                      <a:gd name="connsiteY0" fmla="*/ 200025 h 200025"/>
                      <a:gd name="connsiteX1" fmla="*/ 85725 w 3209925"/>
                      <a:gd name="connsiteY1" fmla="*/ 47625 h 200025"/>
                      <a:gd name="connsiteX2" fmla="*/ 342900 w 3209925"/>
                      <a:gd name="connsiteY2" fmla="*/ 9525 h 200025"/>
                      <a:gd name="connsiteX3" fmla="*/ 1400175 w 3209925"/>
                      <a:gd name="connsiteY3" fmla="*/ 0 h 200025"/>
                      <a:gd name="connsiteX4" fmla="*/ 3209925 w 3209925"/>
                      <a:gd name="connsiteY4" fmla="*/ 0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09925" h="200025">
                        <a:moveTo>
                          <a:pt x="0" y="200025"/>
                        </a:moveTo>
                        <a:cubicBezTo>
                          <a:pt x="14287" y="139700"/>
                          <a:pt x="28575" y="79375"/>
                          <a:pt x="85725" y="47625"/>
                        </a:cubicBezTo>
                        <a:cubicBezTo>
                          <a:pt x="142875" y="15875"/>
                          <a:pt x="123825" y="17462"/>
                          <a:pt x="342900" y="9525"/>
                        </a:cubicBezTo>
                        <a:cubicBezTo>
                          <a:pt x="561975" y="1587"/>
                          <a:pt x="1400175" y="0"/>
                          <a:pt x="1400175" y="0"/>
                        </a:cubicBezTo>
                        <a:lnTo>
                          <a:pt x="3209925" y="0"/>
                        </a:lnTo>
                      </a:path>
                    </a:pathLst>
                  </a:custGeom>
                  <a:noFill/>
                  <a:ln w="57150">
                    <a:solidFill>
                      <a:srgbClr val="A9AEC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6E2AF541-E31E-4652-A2A5-A062D6123A41}"/>
                      </a:ext>
                    </a:extLst>
                  </p:cNvPr>
                  <p:cNvSpPr/>
                  <p:nvPr/>
                </p:nvSpPr>
                <p:spPr>
                  <a:xfrm>
                    <a:off x="8172450" y="2130516"/>
                    <a:ext cx="3257550" cy="1774734"/>
                  </a:xfrm>
                  <a:custGeom>
                    <a:avLst/>
                    <a:gdLst>
                      <a:gd name="connsiteX0" fmla="*/ 0 w 3257550"/>
                      <a:gd name="connsiteY0" fmla="*/ 1774734 h 1774734"/>
                      <a:gd name="connsiteX1" fmla="*/ 104775 w 3257550"/>
                      <a:gd name="connsiteY1" fmla="*/ 1088934 h 1774734"/>
                      <a:gd name="connsiteX2" fmla="*/ 295275 w 3257550"/>
                      <a:gd name="connsiteY2" fmla="*/ 584109 h 1774734"/>
                      <a:gd name="connsiteX3" fmla="*/ 542925 w 3257550"/>
                      <a:gd name="connsiteY3" fmla="*/ 269784 h 1774734"/>
                      <a:gd name="connsiteX4" fmla="*/ 1085850 w 3257550"/>
                      <a:gd name="connsiteY4" fmla="*/ 79284 h 1774734"/>
                      <a:gd name="connsiteX5" fmla="*/ 1800225 w 3257550"/>
                      <a:gd name="connsiteY5" fmla="*/ 3084 h 1774734"/>
                      <a:gd name="connsiteX6" fmla="*/ 3257550 w 3257550"/>
                      <a:gd name="connsiteY6" fmla="*/ 22134 h 177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57550" h="1774734">
                        <a:moveTo>
                          <a:pt x="0" y="1774734"/>
                        </a:moveTo>
                        <a:cubicBezTo>
                          <a:pt x="27781" y="1531053"/>
                          <a:pt x="55562" y="1287372"/>
                          <a:pt x="104775" y="1088934"/>
                        </a:cubicBezTo>
                        <a:cubicBezTo>
                          <a:pt x="153988" y="890496"/>
                          <a:pt x="222250" y="720634"/>
                          <a:pt x="295275" y="584109"/>
                        </a:cubicBezTo>
                        <a:cubicBezTo>
                          <a:pt x="368300" y="447584"/>
                          <a:pt x="411163" y="353921"/>
                          <a:pt x="542925" y="269784"/>
                        </a:cubicBezTo>
                        <a:cubicBezTo>
                          <a:pt x="674687" y="185647"/>
                          <a:pt x="876300" y="123734"/>
                          <a:pt x="1085850" y="79284"/>
                        </a:cubicBezTo>
                        <a:cubicBezTo>
                          <a:pt x="1295400" y="34834"/>
                          <a:pt x="1438275" y="12609"/>
                          <a:pt x="1800225" y="3084"/>
                        </a:cubicBezTo>
                        <a:cubicBezTo>
                          <a:pt x="2162175" y="-6441"/>
                          <a:pt x="2709862" y="7846"/>
                          <a:pt x="3257550" y="22134"/>
                        </a:cubicBezTo>
                      </a:path>
                    </a:pathLst>
                  </a:custGeom>
                  <a:noFill/>
                  <a:ln w="57150">
                    <a:solidFill>
                      <a:srgbClr val="89C38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/>
                  </a:p>
                </p:txBody>
              </p:sp>
            </p:grp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3B0ADD4-4526-4A34-A87C-7429349B2927}"/>
                    </a:ext>
                  </a:extLst>
                </p:cNvPr>
                <p:cNvSpPr txBox="1"/>
                <p:nvPr/>
              </p:nvSpPr>
              <p:spPr>
                <a:xfrm>
                  <a:off x="9645226" y="4124007"/>
                  <a:ext cx="1543220" cy="603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33" dirty="0"/>
                    <a:t>Time</a:t>
                  </a: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A49A18B3-4B73-4FCE-89D1-F9AB8A28309A}"/>
                    </a:ext>
                  </a:extLst>
                </p:cNvPr>
                <p:cNvSpPr txBox="1"/>
                <p:nvPr/>
              </p:nvSpPr>
              <p:spPr>
                <a:xfrm rot="16200000">
                  <a:off x="6684075" y="2487937"/>
                  <a:ext cx="2785810" cy="536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33" dirty="0"/>
                    <a:t>Optical Response</a:t>
                  </a:r>
                </a:p>
              </p:txBody>
            </p:sp>
          </p:grp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791DBB18-386D-4856-832C-4BCA61F44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3810" y="1139251"/>
                <a:ext cx="4090" cy="2970396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FCA58C-4547-4D35-B98A-C35B5A8EED03}"/>
              </a:ext>
            </a:extLst>
          </p:cNvPr>
          <p:cNvGrpSpPr/>
          <p:nvPr/>
        </p:nvGrpSpPr>
        <p:grpSpPr>
          <a:xfrm>
            <a:off x="3860732" y="3213426"/>
            <a:ext cx="659607" cy="796663"/>
            <a:chOff x="7734480" y="4741843"/>
            <a:chExt cx="1189403" cy="1617459"/>
          </a:xfrm>
          <a:effectLst/>
        </p:grpSpPr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3ABCBC1-FC81-4979-9A3E-7C44B36A2DDD}"/>
                </a:ext>
              </a:extLst>
            </p:cNvPr>
            <p:cNvSpPr/>
            <p:nvPr/>
          </p:nvSpPr>
          <p:spPr>
            <a:xfrm>
              <a:off x="8371119" y="5567488"/>
              <a:ext cx="353403" cy="615850"/>
            </a:xfrm>
            <a:custGeom>
              <a:avLst/>
              <a:gdLst>
                <a:gd name="connsiteX0" fmla="*/ 314634 w 353403"/>
                <a:gd name="connsiteY0" fmla="*/ 615851 h 615850"/>
                <a:gd name="connsiteX1" fmla="*/ 287110 w 353403"/>
                <a:gd name="connsiteY1" fmla="*/ 604644 h 615850"/>
                <a:gd name="connsiteX2" fmla="*/ 84018 w 353403"/>
                <a:gd name="connsiteY2" fmla="*/ 353975 h 615850"/>
                <a:gd name="connsiteX3" fmla="*/ 69 w 353403"/>
                <a:gd name="connsiteY3" fmla="*/ 36854 h 615850"/>
                <a:gd name="connsiteX4" fmla="*/ 41780 w 353403"/>
                <a:gd name="connsiteY4" fmla="*/ 79 h 615850"/>
                <a:gd name="connsiteX5" fmla="*/ 41945 w 353403"/>
                <a:gd name="connsiteY5" fmla="*/ 89 h 615850"/>
                <a:gd name="connsiteX6" fmla="*/ 78720 w 353403"/>
                <a:gd name="connsiteY6" fmla="*/ 41800 h 615850"/>
                <a:gd name="connsiteX7" fmla="*/ 78710 w 353403"/>
                <a:gd name="connsiteY7" fmla="*/ 41965 h 615850"/>
                <a:gd name="connsiteX8" fmla="*/ 152043 w 353403"/>
                <a:gd name="connsiteY8" fmla="*/ 314654 h 615850"/>
                <a:gd name="connsiteX9" fmla="*/ 341569 w 353403"/>
                <a:gd name="connsiteY9" fmla="*/ 548416 h 615850"/>
                <a:gd name="connsiteX10" fmla="*/ 342200 w 353403"/>
                <a:gd name="connsiteY10" fmla="*/ 604019 h 615850"/>
                <a:gd name="connsiteX11" fmla="*/ 314634 w 353403"/>
                <a:gd name="connsiteY11" fmla="*/ 615851 h 61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3403" h="615850">
                  <a:moveTo>
                    <a:pt x="314634" y="615851"/>
                  </a:moveTo>
                  <a:cubicBezTo>
                    <a:pt x="304346" y="615860"/>
                    <a:pt x="294464" y="611836"/>
                    <a:pt x="287110" y="604644"/>
                  </a:cubicBezTo>
                  <a:cubicBezTo>
                    <a:pt x="208883" y="530198"/>
                    <a:pt x="140620" y="445942"/>
                    <a:pt x="84018" y="353975"/>
                  </a:cubicBezTo>
                  <a:cubicBezTo>
                    <a:pt x="27438" y="257985"/>
                    <a:pt x="-1608" y="148265"/>
                    <a:pt x="69" y="36854"/>
                  </a:cubicBezTo>
                  <a:cubicBezTo>
                    <a:pt x="1431" y="15180"/>
                    <a:pt x="20107" y="-1285"/>
                    <a:pt x="41780" y="79"/>
                  </a:cubicBezTo>
                  <a:cubicBezTo>
                    <a:pt x="41835" y="81"/>
                    <a:pt x="41890" y="85"/>
                    <a:pt x="41945" y="89"/>
                  </a:cubicBezTo>
                  <a:cubicBezTo>
                    <a:pt x="63619" y="1451"/>
                    <a:pt x="80084" y="20127"/>
                    <a:pt x="78720" y="41800"/>
                  </a:cubicBezTo>
                  <a:cubicBezTo>
                    <a:pt x="78718" y="41855"/>
                    <a:pt x="78714" y="41910"/>
                    <a:pt x="78710" y="41965"/>
                  </a:cubicBezTo>
                  <a:cubicBezTo>
                    <a:pt x="78338" y="137782"/>
                    <a:pt x="103661" y="231947"/>
                    <a:pt x="152043" y="314654"/>
                  </a:cubicBezTo>
                  <a:cubicBezTo>
                    <a:pt x="204870" y="400424"/>
                    <a:pt x="268574" y="478997"/>
                    <a:pt x="341569" y="548416"/>
                  </a:cubicBezTo>
                  <a:cubicBezTo>
                    <a:pt x="357098" y="563595"/>
                    <a:pt x="357382" y="588491"/>
                    <a:pt x="342200" y="604019"/>
                  </a:cubicBezTo>
                  <a:cubicBezTo>
                    <a:pt x="334935" y="611451"/>
                    <a:pt x="325025" y="615705"/>
                    <a:pt x="314634" y="615851"/>
                  </a:cubicBezTo>
                  <a:close/>
                </a:path>
              </a:pathLst>
            </a:custGeom>
            <a:solidFill>
              <a:srgbClr val="86CBFA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70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A11F7009-7A57-4F3F-AF2A-72D3EF2AF5D4}"/>
                </a:ext>
              </a:extLst>
            </p:cNvPr>
            <p:cNvSpPr/>
            <p:nvPr/>
          </p:nvSpPr>
          <p:spPr>
            <a:xfrm>
              <a:off x="8233323" y="5429529"/>
              <a:ext cx="570609" cy="847982"/>
            </a:xfrm>
            <a:custGeom>
              <a:avLst/>
              <a:gdLst>
                <a:gd name="connsiteX0" fmla="*/ 351179 w 570609"/>
                <a:gd name="connsiteY0" fmla="*/ 847983 h 847982"/>
                <a:gd name="connsiteX1" fmla="*/ 323458 w 570609"/>
                <a:gd name="connsiteY1" fmla="*/ 836580 h 847982"/>
                <a:gd name="connsiteX2" fmla="*/ 102672 w 570609"/>
                <a:gd name="connsiteY2" fmla="*/ 561335 h 847982"/>
                <a:gd name="connsiteX3" fmla="*/ 242 w 570609"/>
                <a:gd name="connsiteY3" fmla="*/ 165572 h 847982"/>
                <a:gd name="connsiteX4" fmla="*/ 188197 w 570609"/>
                <a:gd name="connsiteY4" fmla="*/ 372 h 847982"/>
                <a:gd name="connsiteX5" fmla="*/ 188981 w 570609"/>
                <a:gd name="connsiteY5" fmla="*/ 426 h 847982"/>
                <a:gd name="connsiteX6" fmla="*/ 354128 w 570609"/>
                <a:gd name="connsiteY6" fmla="*/ 187592 h 847982"/>
                <a:gd name="connsiteX7" fmla="*/ 409177 w 570609"/>
                <a:gd name="connsiteY7" fmla="*/ 384195 h 847982"/>
                <a:gd name="connsiteX8" fmla="*/ 559185 w 570609"/>
                <a:gd name="connsiteY8" fmla="*/ 572148 h 847982"/>
                <a:gd name="connsiteX9" fmla="*/ 558989 w 570609"/>
                <a:gd name="connsiteY9" fmla="*/ 627787 h 847982"/>
                <a:gd name="connsiteX10" fmla="*/ 503350 w 570609"/>
                <a:gd name="connsiteY10" fmla="*/ 627590 h 847982"/>
                <a:gd name="connsiteX11" fmla="*/ 341152 w 570609"/>
                <a:gd name="connsiteY11" fmla="*/ 423516 h 847982"/>
                <a:gd name="connsiteX12" fmla="*/ 275487 w 570609"/>
                <a:gd name="connsiteY12" fmla="*/ 183857 h 847982"/>
                <a:gd name="connsiteX13" fmla="*/ 184015 w 570609"/>
                <a:gd name="connsiteY13" fmla="*/ 79171 h 847982"/>
                <a:gd name="connsiteX14" fmla="*/ 112699 w 570609"/>
                <a:gd name="connsiteY14" fmla="*/ 103249 h 847982"/>
                <a:gd name="connsiteX15" fmla="*/ 78883 w 570609"/>
                <a:gd name="connsiteY15" fmla="*/ 170881 h 847982"/>
                <a:gd name="connsiteX16" fmla="*/ 170501 w 570609"/>
                <a:gd name="connsiteY16" fmla="*/ 521621 h 847982"/>
                <a:gd name="connsiteX17" fmla="*/ 378704 w 570609"/>
                <a:gd name="connsiteY17" fmla="*/ 780548 h 847982"/>
                <a:gd name="connsiteX18" fmla="*/ 378735 w 570609"/>
                <a:gd name="connsiteY18" fmla="*/ 836155 h 847982"/>
                <a:gd name="connsiteX19" fmla="*/ 378704 w 570609"/>
                <a:gd name="connsiteY19" fmla="*/ 836186 h 847982"/>
                <a:gd name="connsiteX20" fmla="*/ 351179 w 570609"/>
                <a:gd name="connsiteY20" fmla="*/ 847983 h 84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0609" h="847982">
                  <a:moveTo>
                    <a:pt x="351179" y="847983"/>
                  </a:moveTo>
                  <a:cubicBezTo>
                    <a:pt x="340796" y="847990"/>
                    <a:pt x="330831" y="843891"/>
                    <a:pt x="323458" y="836580"/>
                  </a:cubicBezTo>
                  <a:cubicBezTo>
                    <a:pt x="238486" y="754566"/>
                    <a:pt x="164296" y="662076"/>
                    <a:pt x="102672" y="561335"/>
                  </a:cubicBezTo>
                  <a:cubicBezTo>
                    <a:pt x="32182" y="441592"/>
                    <a:pt x="-3305" y="304477"/>
                    <a:pt x="242" y="165572"/>
                  </a:cubicBezTo>
                  <a:cubicBezTo>
                    <a:pt x="6526" y="68051"/>
                    <a:pt x="90676" y="-5911"/>
                    <a:pt x="188197" y="372"/>
                  </a:cubicBezTo>
                  <a:cubicBezTo>
                    <a:pt x="188458" y="390"/>
                    <a:pt x="188720" y="408"/>
                    <a:pt x="188981" y="426"/>
                  </a:cubicBezTo>
                  <a:cubicBezTo>
                    <a:pt x="286154" y="6742"/>
                    <a:pt x="359959" y="90389"/>
                    <a:pt x="354128" y="187592"/>
                  </a:cubicBezTo>
                  <a:cubicBezTo>
                    <a:pt x="355500" y="256735"/>
                    <a:pt x="374445" y="324392"/>
                    <a:pt x="409177" y="384195"/>
                  </a:cubicBezTo>
                  <a:cubicBezTo>
                    <a:pt x="451394" y="452682"/>
                    <a:pt x="501765" y="515796"/>
                    <a:pt x="559185" y="572148"/>
                  </a:cubicBezTo>
                  <a:cubicBezTo>
                    <a:pt x="574495" y="587566"/>
                    <a:pt x="574406" y="612477"/>
                    <a:pt x="558989" y="627787"/>
                  </a:cubicBezTo>
                  <a:cubicBezTo>
                    <a:pt x="543571" y="643096"/>
                    <a:pt x="518659" y="643008"/>
                    <a:pt x="503350" y="627590"/>
                  </a:cubicBezTo>
                  <a:cubicBezTo>
                    <a:pt x="440944" y="566633"/>
                    <a:pt x="386450" y="498070"/>
                    <a:pt x="341152" y="423516"/>
                  </a:cubicBezTo>
                  <a:cubicBezTo>
                    <a:pt x="298517" y="350816"/>
                    <a:pt x="275862" y="268134"/>
                    <a:pt x="275487" y="183857"/>
                  </a:cubicBezTo>
                  <a:cubicBezTo>
                    <a:pt x="279136" y="129688"/>
                    <a:pt x="238181" y="82820"/>
                    <a:pt x="184015" y="79171"/>
                  </a:cubicBezTo>
                  <a:cubicBezTo>
                    <a:pt x="157989" y="77417"/>
                    <a:pt x="132334" y="86080"/>
                    <a:pt x="112699" y="103249"/>
                  </a:cubicBezTo>
                  <a:cubicBezTo>
                    <a:pt x="92860" y="120383"/>
                    <a:pt x="80686" y="144730"/>
                    <a:pt x="78883" y="170881"/>
                  </a:cubicBezTo>
                  <a:cubicBezTo>
                    <a:pt x="76076" y="294055"/>
                    <a:pt x="107814" y="415556"/>
                    <a:pt x="170501" y="521621"/>
                  </a:cubicBezTo>
                  <a:cubicBezTo>
                    <a:pt x="228695" y="616372"/>
                    <a:pt x="298653" y="703373"/>
                    <a:pt x="378704" y="780548"/>
                  </a:cubicBezTo>
                  <a:cubicBezTo>
                    <a:pt x="394068" y="795895"/>
                    <a:pt x="394082" y="820790"/>
                    <a:pt x="378735" y="836155"/>
                  </a:cubicBezTo>
                  <a:cubicBezTo>
                    <a:pt x="378723" y="836167"/>
                    <a:pt x="378713" y="836177"/>
                    <a:pt x="378704" y="836186"/>
                  </a:cubicBezTo>
                  <a:cubicBezTo>
                    <a:pt x="371443" y="843594"/>
                    <a:pt x="361550" y="847835"/>
                    <a:pt x="351179" y="847983"/>
                  </a:cubicBezTo>
                  <a:close/>
                </a:path>
              </a:pathLst>
            </a:custGeom>
            <a:solidFill>
              <a:srgbClr val="FFB469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700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1E3D6CDB-1921-4848-9BAC-DCD5B8ABD737}"/>
                </a:ext>
              </a:extLst>
            </p:cNvPr>
            <p:cNvSpPr/>
            <p:nvPr/>
          </p:nvSpPr>
          <p:spPr>
            <a:xfrm>
              <a:off x="8163214" y="6173312"/>
              <a:ext cx="321234" cy="185990"/>
            </a:xfrm>
            <a:custGeom>
              <a:avLst/>
              <a:gdLst>
                <a:gd name="connsiteX0" fmla="*/ 39289 w 321234"/>
                <a:gd name="connsiteY0" fmla="*/ 185987 h 185990"/>
                <a:gd name="connsiteX1" fmla="*/ 26116 w 321234"/>
                <a:gd name="connsiteY1" fmla="*/ 183628 h 185990"/>
                <a:gd name="connsiteX2" fmla="*/ 2298 w 321234"/>
                <a:gd name="connsiteY2" fmla="*/ 133380 h 185990"/>
                <a:gd name="connsiteX3" fmla="*/ 2327 w 321234"/>
                <a:gd name="connsiteY3" fmla="*/ 133297 h 185990"/>
                <a:gd name="connsiteX4" fmla="*/ 161379 w 321234"/>
                <a:gd name="connsiteY4" fmla="*/ 0 h 185990"/>
                <a:gd name="connsiteX5" fmla="*/ 318662 w 321234"/>
                <a:gd name="connsiteY5" fmla="*/ 128775 h 185990"/>
                <a:gd name="connsiteX6" fmla="*/ 295866 w 321234"/>
                <a:gd name="connsiteY6" fmla="*/ 179495 h 185990"/>
                <a:gd name="connsiteX7" fmla="*/ 295856 w 321234"/>
                <a:gd name="connsiteY7" fmla="*/ 179499 h 185990"/>
                <a:gd name="connsiteX8" fmla="*/ 245136 w 321234"/>
                <a:gd name="connsiteY8" fmla="*/ 156703 h 185990"/>
                <a:gd name="connsiteX9" fmla="*/ 245132 w 321234"/>
                <a:gd name="connsiteY9" fmla="*/ 156693 h 185990"/>
                <a:gd name="connsiteX10" fmla="*/ 161576 w 321234"/>
                <a:gd name="connsiteY10" fmla="*/ 78052 h 185990"/>
                <a:gd name="connsiteX11" fmla="*/ 76447 w 321234"/>
                <a:gd name="connsiteY11" fmla="*/ 161018 h 185990"/>
                <a:gd name="connsiteX12" fmla="*/ 39289 w 321234"/>
                <a:gd name="connsiteY12" fmla="*/ 185987 h 18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234" h="185990">
                  <a:moveTo>
                    <a:pt x="39289" y="185987"/>
                  </a:moveTo>
                  <a:cubicBezTo>
                    <a:pt x="34794" y="185959"/>
                    <a:pt x="30339" y="185161"/>
                    <a:pt x="26116" y="183628"/>
                  </a:cubicBezTo>
                  <a:cubicBezTo>
                    <a:pt x="5664" y="176330"/>
                    <a:pt x="-5000" y="153832"/>
                    <a:pt x="2298" y="133380"/>
                  </a:cubicBezTo>
                  <a:cubicBezTo>
                    <a:pt x="2307" y="133352"/>
                    <a:pt x="2317" y="133325"/>
                    <a:pt x="2327" y="133297"/>
                  </a:cubicBezTo>
                  <a:cubicBezTo>
                    <a:pt x="32014" y="51117"/>
                    <a:pt x="92961" y="0"/>
                    <a:pt x="161379" y="0"/>
                  </a:cubicBezTo>
                  <a:cubicBezTo>
                    <a:pt x="229797" y="0"/>
                    <a:pt x="288188" y="49347"/>
                    <a:pt x="318662" y="128775"/>
                  </a:cubicBezTo>
                  <a:cubicBezTo>
                    <a:pt x="326373" y="149077"/>
                    <a:pt x="316167" y="171784"/>
                    <a:pt x="295866" y="179495"/>
                  </a:cubicBezTo>
                  <a:cubicBezTo>
                    <a:pt x="295862" y="179497"/>
                    <a:pt x="295860" y="179497"/>
                    <a:pt x="295856" y="179499"/>
                  </a:cubicBezTo>
                  <a:cubicBezTo>
                    <a:pt x="275555" y="187210"/>
                    <a:pt x="252847" y="177004"/>
                    <a:pt x="245136" y="156703"/>
                  </a:cubicBezTo>
                  <a:cubicBezTo>
                    <a:pt x="245134" y="156699"/>
                    <a:pt x="245134" y="156697"/>
                    <a:pt x="245132" y="156693"/>
                  </a:cubicBezTo>
                  <a:cubicBezTo>
                    <a:pt x="226848" y="108525"/>
                    <a:pt x="194802" y="78052"/>
                    <a:pt x="161576" y="78052"/>
                  </a:cubicBezTo>
                  <a:cubicBezTo>
                    <a:pt x="128350" y="78052"/>
                    <a:pt x="94141" y="110688"/>
                    <a:pt x="76447" y="161018"/>
                  </a:cubicBezTo>
                  <a:cubicBezTo>
                    <a:pt x="70470" y="176269"/>
                    <a:pt x="55666" y="186215"/>
                    <a:pt x="39289" y="185987"/>
                  </a:cubicBezTo>
                  <a:close/>
                </a:path>
              </a:pathLst>
            </a:custGeom>
            <a:solidFill>
              <a:srgbClr val="A9AECF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70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C9BB5183-BD94-4B07-935E-32394373F47C}"/>
                </a:ext>
              </a:extLst>
            </p:cNvPr>
            <p:cNvSpPr/>
            <p:nvPr/>
          </p:nvSpPr>
          <p:spPr>
            <a:xfrm>
              <a:off x="8025031" y="5291572"/>
              <a:ext cx="846389" cy="993411"/>
            </a:xfrm>
            <a:custGeom>
              <a:avLst/>
              <a:gdLst>
                <a:gd name="connsiteX0" fmla="*/ 39653 w 846389"/>
                <a:gd name="connsiteY0" fmla="*/ 993411 h 993411"/>
                <a:gd name="connsiteX1" fmla="*/ 11932 w 846389"/>
                <a:gd name="connsiteY1" fmla="*/ 981221 h 993411"/>
                <a:gd name="connsiteX2" fmla="*/ 11108 w 846389"/>
                <a:gd name="connsiteY2" fmla="*/ 925620 h 993411"/>
                <a:gd name="connsiteX3" fmla="*/ 11932 w 846389"/>
                <a:gd name="connsiteY3" fmla="*/ 924796 h 993411"/>
                <a:gd name="connsiteX4" fmla="*/ 108267 w 846389"/>
                <a:gd name="connsiteY4" fmla="*/ 594896 h 993411"/>
                <a:gd name="connsiteX5" fmla="*/ 70913 w 846389"/>
                <a:gd name="connsiteY5" fmla="*/ 297632 h 993411"/>
                <a:gd name="connsiteX6" fmla="*/ 70913 w 846389"/>
                <a:gd name="connsiteY6" fmla="*/ 294289 h 993411"/>
                <a:gd name="connsiteX7" fmla="*/ 405111 w 846389"/>
                <a:gd name="connsiteY7" fmla="*/ 666 h 993411"/>
                <a:gd name="connsiteX8" fmla="*/ 406514 w 846389"/>
                <a:gd name="connsiteY8" fmla="*/ 761 h 993411"/>
                <a:gd name="connsiteX9" fmla="*/ 700043 w 846389"/>
                <a:gd name="connsiteY9" fmla="*/ 330268 h 993411"/>
                <a:gd name="connsiteX10" fmla="*/ 658855 w 846389"/>
                <a:gd name="connsiteY10" fmla="*/ 367721 h 993411"/>
                <a:gd name="connsiteX11" fmla="*/ 621402 w 846389"/>
                <a:gd name="connsiteY11" fmla="*/ 326532 h 993411"/>
                <a:gd name="connsiteX12" fmla="*/ 398945 w 846389"/>
                <a:gd name="connsiteY12" fmla="*/ 77141 h 993411"/>
                <a:gd name="connsiteX13" fmla="*/ 149554 w 846389"/>
                <a:gd name="connsiteY13" fmla="*/ 299598 h 993411"/>
                <a:gd name="connsiteX14" fmla="*/ 149554 w 846389"/>
                <a:gd name="connsiteY14" fmla="*/ 303137 h 993411"/>
                <a:gd name="connsiteX15" fmla="*/ 183566 w 846389"/>
                <a:gd name="connsiteY15" fmla="*/ 570910 h 993411"/>
                <a:gd name="connsiteX16" fmla="*/ 66784 w 846389"/>
                <a:gd name="connsiteY16" fmla="*/ 982794 h 993411"/>
                <a:gd name="connsiteX17" fmla="*/ 39653 w 846389"/>
                <a:gd name="connsiteY17" fmla="*/ 993411 h 993411"/>
                <a:gd name="connsiteX18" fmla="*/ 806406 w 846389"/>
                <a:gd name="connsiteY18" fmla="*/ 648372 h 993411"/>
                <a:gd name="connsiteX19" fmla="*/ 778685 w 846389"/>
                <a:gd name="connsiteY19" fmla="*/ 635789 h 993411"/>
                <a:gd name="connsiteX20" fmla="*/ 668193 w 846389"/>
                <a:gd name="connsiteY20" fmla="*/ 492269 h 993411"/>
                <a:gd name="connsiteX21" fmla="*/ 680283 w 846389"/>
                <a:gd name="connsiteY21" fmla="*/ 437991 h 993411"/>
                <a:gd name="connsiteX22" fmla="*/ 734561 w 846389"/>
                <a:gd name="connsiteY22" fmla="*/ 450080 h 993411"/>
                <a:gd name="connsiteX23" fmla="*/ 736218 w 846389"/>
                <a:gd name="connsiteY23" fmla="*/ 452948 h 993411"/>
                <a:gd name="connsiteX24" fmla="*/ 835896 w 846389"/>
                <a:gd name="connsiteY24" fmla="*/ 582706 h 993411"/>
                <a:gd name="connsiteX25" fmla="*/ 833808 w 846389"/>
                <a:gd name="connsiteY25" fmla="*/ 638274 h 993411"/>
                <a:gd name="connsiteX26" fmla="*/ 833734 w 846389"/>
                <a:gd name="connsiteY26" fmla="*/ 638345 h 993411"/>
                <a:gd name="connsiteX27" fmla="*/ 806995 w 846389"/>
                <a:gd name="connsiteY27" fmla="*/ 648372 h 99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46389" h="993411">
                  <a:moveTo>
                    <a:pt x="39653" y="993411"/>
                  </a:moveTo>
                  <a:cubicBezTo>
                    <a:pt x="29156" y="993212"/>
                    <a:pt x="19174" y="988822"/>
                    <a:pt x="11932" y="981221"/>
                  </a:cubicBezTo>
                  <a:cubicBezTo>
                    <a:pt x="-3649" y="966095"/>
                    <a:pt x="-4019" y="941201"/>
                    <a:pt x="11108" y="925620"/>
                  </a:cubicBezTo>
                  <a:cubicBezTo>
                    <a:pt x="11379" y="925341"/>
                    <a:pt x="11652" y="925066"/>
                    <a:pt x="11932" y="924796"/>
                  </a:cubicBezTo>
                  <a:cubicBezTo>
                    <a:pt x="70913" y="869157"/>
                    <a:pt x="160760" y="752375"/>
                    <a:pt x="108267" y="594896"/>
                  </a:cubicBezTo>
                  <a:cubicBezTo>
                    <a:pt x="76445" y="499215"/>
                    <a:pt x="63752" y="398210"/>
                    <a:pt x="70913" y="297632"/>
                  </a:cubicBezTo>
                  <a:lnTo>
                    <a:pt x="70913" y="294289"/>
                  </a:lnTo>
                  <a:cubicBezTo>
                    <a:pt x="82117" y="120921"/>
                    <a:pt x="231742" y="-10538"/>
                    <a:pt x="405111" y="666"/>
                  </a:cubicBezTo>
                  <a:cubicBezTo>
                    <a:pt x="405579" y="698"/>
                    <a:pt x="406047" y="729"/>
                    <a:pt x="406514" y="761"/>
                  </a:cubicBezTo>
                  <a:cubicBezTo>
                    <a:pt x="577610" y="12647"/>
                    <a:pt x="707931" y="158940"/>
                    <a:pt x="700043" y="330268"/>
                  </a:cubicBezTo>
                  <a:cubicBezTo>
                    <a:pt x="699011" y="351985"/>
                    <a:pt x="680572" y="368753"/>
                    <a:pt x="658855" y="367721"/>
                  </a:cubicBezTo>
                  <a:cubicBezTo>
                    <a:pt x="637138" y="366689"/>
                    <a:pt x="620370" y="348249"/>
                    <a:pt x="621402" y="326532"/>
                  </a:cubicBezTo>
                  <a:cubicBezTo>
                    <a:pt x="628839" y="196235"/>
                    <a:pt x="529242" y="84578"/>
                    <a:pt x="398945" y="77141"/>
                  </a:cubicBezTo>
                  <a:cubicBezTo>
                    <a:pt x="268648" y="69703"/>
                    <a:pt x="156991" y="169301"/>
                    <a:pt x="149554" y="299598"/>
                  </a:cubicBezTo>
                  <a:lnTo>
                    <a:pt x="149554" y="303137"/>
                  </a:lnTo>
                  <a:cubicBezTo>
                    <a:pt x="143227" y="393761"/>
                    <a:pt x="154784" y="484745"/>
                    <a:pt x="183566" y="570910"/>
                  </a:cubicBezTo>
                  <a:cubicBezTo>
                    <a:pt x="249822" y="769873"/>
                    <a:pt x="138937" y="914376"/>
                    <a:pt x="66784" y="982794"/>
                  </a:cubicBezTo>
                  <a:cubicBezTo>
                    <a:pt x="59433" y="989677"/>
                    <a:pt x="49723" y="993476"/>
                    <a:pt x="39653" y="993411"/>
                  </a:cubicBezTo>
                  <a:close/>
                  <a:moveTo>
                    <a:pt x="806406" y="648372"/>
                  </a:moveTo>
                  <a:cubicBezTo>
                    <a:pt x="795850" y="648069"/>
                    <a:pt x="785861" y="643536"/>
                    <a:pt x="778685" y="635789"/>
                  </a:cubicBezTo>
                  <a:cubicBezTo>
                    <a:pt x="736822" y="592045"/>
                    <a:pt x="699778" y="543928"/>
                    <a:pt x="668193" y="492269"/>
                  </a:cubicBezTo>
                  <a:cubicBezTo>
                    <a:pt x="656543" y="473942"/>
                    <a:pt x="661955" y="449641"/>
                    <a:pt x="680283" y="437991"/>
                  </a:cubicBezTo>
                  <a:cubicBezTo>
                    <a:pt x="698608" y="426340"/>
                    <a:pt x="722910" y="431752"/>
                    <a:pt x="734561" y="450080"/>
                  </a:cubicBezTo>
                  <a:cubicBezTo>
                    <a:pt x="735153" y="451012"/>
                    <a:pt x="735705" y="451969"/>
                    <a:pt x="736218" y="452948"/>
                  </a:cubicBezTo>
                  <a:cubicBezTo>
                    <a:pt x="764657" y="499677"/>
                    <a:pt x="798077" y="543183"/>
                    <a:pt x="835896" y="582706"/>
                  </a:cubicBezTo>
                  <a:cubicBezTo>
                    <a:pt x="850665" y="598627"/>
                    <a:pt x="849731" y="623506"/>
                    <a:pt x="833808" y="638274"/>
                  </a:cubicBezTo>
                  <a:cubicBezTo>
                    <a:pt x="833785" y="638298"/>
                    <a:pt x="833759" y="638322"/>
                    <a:pt x="833734" y="638345"/>
                  </a:cubicBezTo>
                  <a:cubicBezTo>
                    <a:pt x="826392" y="644920"/>
                    <a:pt x="816849" y="648498"/>
                    <a:pt x="806995" y="648372"/>
                  </a:cubicBezTo>
                  <a:close/>
                </a:path>
              </a:pathLst>
            </a:custGeom>
            <a:solidFill>
              <a:srgbClr val="89C388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70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7E126C37-AD70-4E60-834D-A1B4B78E1FDE}"/>
                </a:ext>
              </a:extLst>
            </p:cNvPr>
            <p:cNvSpPr/>
            <p:nvPr/>
          </p:nvSpPr>
          <p:spPr>
            <a:xfrm>
              <a:off x="7884266" y="5154631"/>
              <a:ext cx="1039617" cy="1001576"/>
            </a:xfrm>
            <a:custGeom>
              <a:avLst/>
              <a:gdLst>
                <a:gd name="connsiteX0" fmla="*/ 39452 w 1039617"/>
                <a:gd name="connsiteY0" fmla="*/ 1001576 h 1001576"/>
                <a:gd name="connsiteX1" fmla="*/ 9962 w 1039617"/>
                <a:gd name="connsiteY1" fmla="*/ 988403 h 1001576"/>
                <a:gd name="connsiteX2" fmla="*/ 13165 w 1039617"/>
                <a:gd name="connsiteY2" fmla="*/ 932888 h 1001576"/>
                <a:gd name="connsiteX3" fmla="*/ 13304 w 1039617"/>
                <a:gd name="connsiteY3" fmla="*/ 932765 h 1001576"/>
                <a:gd name="connsiteX4" fmla="*/ 100989 w 1039617"/>
                <a:gd name="connsiteY4" fmla="*/ 713159 h 1001576"/>
                <a:gd name="connsiteX5" fmla="*/ 94305 w 1039617"/>
                <a:gd name="connsiteY5" fmla="*/ 670496 h 1001576"/>
                <a:gd name="connsiteX6" fmla="*/ 74645 w 1039617"/>
                <a:gd name="connsiteY6" fmla="*/ 424742 h 1001576"/>
                <a:gd name="connsiteX7" fmla="*/ 74645 w 1039617"/>
                <a:gd name="connsiteY7" fmla="*/ 421989 h 1001576"/>
                <a:gd name="connsiteX8" fmla="*/ 556038 w 1039617"/>
                <a:gd name="connsiteY8" fmla="*/ 1028 h 1001576"/>
                <a:gd name="connsiteX9" fmla="*/ 556519 w 1039617"/>
                <a:gd name="connsiteY9" fmla="*/ 1061 h 1001576"/>
                <a:gd name="connsiteX10" fmla="*/ 978430 w 1039617"/>
                <a:gd name="connsiteY10" fmla="*/ 421989 h 1001576"/>
                <a:gd name="connsiteX11" fmla="*/ 1027581 w 1039617"/>
                <a:gd name="connsiteY11" fmla="*/ 524223 h 1001576"/>
                <a:gd name="connsiteX12" fmla="*/ 1028760 w 1039617"/>
                <a:gd name="connsiteY12" fmla="*/ 579665 h 1001576"/>
                <a:gd name="connsiteX13" fmla="*/ 973171 w 1039617"/>
                <a:gd name="connsiteY13" fmla="*/ 581088 h 1001576"/>
                <a:gd name="connsiteX14" fmla="*/ 973122 w 1039617"/>
                <a:gd name="connsiteY14" fmla="*/ 581041 h 1001576"/>
                <a:gd name="connsiteX15" fmla="*/ 899789 w 1039617"/>
                <a:gd name="connsiteY15" fmla="*/ 423759 h 1001576"/>
                <a:gd name="connsiteX16" fmla="*/ 552194 w 1039617"/>
                <a:gd name="connsiteY16" fmla="*/ 80489 h 1001576"/>
                <a:gd name="connsiteX17" fmla="*/ 152771 w 1039617"/>
                <a:gd name="connsiteY17" fmla="*/ 426228 h 1001576"/>
                <a:gd name="connsiteX18" fmla="*/ 152696 w 1039617"/>
                <a:gd name="connsiteY18" fmla="*/ 427297 h 1001576"/>
                <a:gd name="connsiteX19" fmla="*/ 152696 w 1039617"/>
                <a:gd name="connsiteY19" fmla="*/ 430050 h 1001576"/>
                <a:gd name="connsiteX20" fmla="*/ 172356 w 1039617"/>
                <a:gd name="connsiteY20" fmla="*/ 658306 h 1001576"/>
                <a:gd name="connsiteX21" fmla="*/ 179041 w 1039617"/>
                <a:gd name="connsiteY21" fmla="*/ 701559 h 1001576"/>
                <a:gd name="connsiteX22" fmla="*/ 65797 w 1039617"/>
                <a:gd name="connsiteY22" fmla="*/ 991549 h 1001576"/>
                <a:gd name="connsiteX23" fmla="*/ 39452 w 1039617"/>
                <a:gd name="connsiteY23" fmla="*/ 1001576 h 100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9617" h="1001576">
                  <a:moveTo>
                    <a:pt x="39452" y="1001576"/>
                  </a:moveTo>
                  <a:cubicBezTo>
                    <a:pt x="28189" y="1001611"/>
                    <a:pt x="17453" y="996816"/>
                    <a:pt x="9962" y="988403"/>
                  </a:cubicBezTo>
                  <a:cubicBezTo>
                    <a:pt x="-4484" y="972189"/>
                    <a:pt x="-3049" y="947333"/>
                    <a:pt x="13165" y="932888"/>
                  </a:cubicBezTo>
                  <a:cubicBezTo>
                    <a:pt x="13212" y="932847"/>
                    <a:pt x="13257" y="932806"/>
                    <a:pt x="13304" y="932765"/>
                  </a:cubicBezTo>
                  <a:cubicBezTo>
                    <a:pt x="61865" y="889709"/>
                    <a:pt x="116324" y="816769"/>
                    <a:pt x="100989" y="713159"/>
                  </a:cubicBezTo>
                  <a:cubicBezTo>
                    <a:pt x="98827" y="699003"/>
                    <a:pt x="96467" y="684651"/>
                    <a:pt x="94305" y="670496"/>
                  </a:cubicBezTo>
                  <a:cubicBezTo>
                    <a:pt x="78372" y="589599"/>
                    <a:pt x="71774" y="507142"/>
                    <a:pt x="74645" y="424742"/>
                  </a:cubicBezTo>
                  <a:lnTo>
                    <a:pt x="74645" y="421989"/>
                  </a:lnTo>
                  <a:cubicBezTo>
                    <a:pt x="91332" y="172810"/>
                    <a:pt x="306861" y="-15660"/>
                    <a:pt x="556038" y="1028"/>
                  </a:cubicBezTo>
                  <a:cubicBezTo>
                    <a:pt x="556199" y="1040"/>
                    <a:pt x="556358" y="1050"/>
                    <a:pt x="556519" y="1061"/>
                  </a:cubicBezTo>
                  <a:cubicBezTo>
                    <a:pt x="786349" y="16396"/>
                    <a:pt x="975088" y="205332"/>
                    <a:pt x="978430" y="421989"/>
                  </a:cubicBezTo>
                  <a:cubicBezTo>
                    <a:pt x="979846" y="461428"/>
                    <a:pt x="997662" y="498486"/>
                    <a:pt x="1027581" y="524223"/>
                  </a:cubicBezTo>
                  <a:cubicBezTo>
                    <a:pt x="1043158" y="539234"/>
                    <a:pt x="1043685" y="564006"/>
                    <a:pt x="1028760" y="579665"/>
                  </a:cubicBezTo>
                  <a:cubicBezTo>
                    <a:pt x="1013803" y="595409"/>
                    <a:pt x="988915" y="596046"/>
                    <a:pt x="973171" y="581088"/>
                  </a:cubicBezTo>
                  <a:cubicBezTo>
                    <a:pt x="973155" y="581073"/>
                    <a:pt x="973137" y="581057"/>
                    <a:pt x="973122" y="581041"/>
                  </a:cubicBezTo>
                  <a:cubicBezTo>
                    <a:pt x="928233" y="540820"/>
                    <a:pt x="901741" y="483998"/>
                    <a:pt x="899789" y="423759"/>
                  </a:cubicBezTo>
                  <a:cubicBezTo>
                    <a:pt x="897823" y="246816"/>
                    <a:pt x="742506" y="93268"/>
                    <a:pt x="552194" y="80489"/>
                  </a:cubicBezTo>
                  <a:cubicBezTo>
                    <a:pt x="346423" y="65665"/>
                    <a:pt x="167597" y="220457"/>
                    <a:pt x="152771" y="426228"/>
                  </a:cubicBezTo>
                  <a:cubicBezTo>
                    <a:pt x="152745" y="426584"/>
                    <a:pt x="152722" y="426942"/>
                    <a:pt x="152696" y="427297"/>
                  </a:cubicBezTo>
                  <a:lnTo>
                    <a:pt x="152696" y="430050"/>
                  </a:lnTo>
                  <a:cubicBezTo>
                    <a:pt x="150522" y="506637"/>
                    <a:pt x="157120" y="583220"/>
                    <a:pt x="172356" y="658306"/>
                  </a:cubicBezTo>
                  <a:cubicBezTo>
                    <a:pt x="174716" y="672658"/>
                    <a:pt x="176878" y="687010"/>
                    <a:pt x="179041" y="701559"/>
                  </a:cubicBezTo>
                  <a:cubicBezTo>
                    <a:pt x="200864" y="847242"/>
                    <a:pt x="117504" y="945740"/>
                    <a:pt x="65797" y="991549"/>
                  </a:cubicBezTo>
                  <a:cubicBezTo>
                    <a:pt x="58556" y="998033"/>
                    <a:pt x="49171" y="1001605"/>
                    <a:pt x="39452" y="1001576"/>
                  </a:cubicBezTo>
                  <a:close/>
                </a:path>
              </a:pathLst>
            </a:custGeom>
            <a:solidFill>
              <a:srgbClr val="CC5858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70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A93CCCEB-9FDF-4139-8563-2FFA07D0ED1D}"/>
                </a:ext>
              </a:extLst>
            </p:cNvPr>
            <p:cNvSpPr/>
            <p:nvPr/>
          </p:nvSpPr>
          <p:spPr>
            <a:xfrm>
              <a:off x="8019986" y="5017063"/>
              <a:ext cx="878681" cy="302990"/>
            </a:xfrm>
            <a:custGeom>
              <a:avLst/>
              <a:gdLst>
                <a:gd name="connsiteX0" fmla="*/ 839761 w 878681"/>
                <a:gd name="connsiteY0" fmla="*/ 302990 h 302990"/>
                <a:gd name="connsiteX1" fmla="*/ 808108 w 878681"/>
                <a:gd name="connsiteY1" fmla="*/ 287065 h 302990"/>
                <a:gd name="connsiteX2" fmla="*/ 424731 w 878681"/>
                <a:gd name="connsiteY2" fmla="*/ 79845 h 302990"/>
                <a:gd name="connsiteX3" fmla="*/ 66520 w 878681"/>
                <a:gd name="connsiteY3" fmla="*/ 194268 h 302990"/>
                <a:gd name="connsiteX4" fmla="*/ 10924 w 878681"/>
                <a:gd name="connsiteY4" fmla="*/ 193071 h 302990"/>
                <a:gd name="connsiteX5" fmla="*/ 12122 w 878681"/>
                <a:gd name="connsiteY5" fmla="*/ 137476 h 302990"/>
                <a:gd name="connsiteX6" fmla="*/ 16976 w 878681"/>
                <a:gd name="connsiteY6" fmla="*/ 133518 h 302990"/>
                <a:gd name="connsiteX7" fmla="*/ 429843 w 878681"/>
                <a:gd name="connsiteY7" fmla="*/ 1401 h 302990"/>
                <a:gd name="connsiteX8" fmla="*/ 871414 w 878681"/>
                <a:gd name="connsiteY8" fmla="*/ 240274 h 302990"/>
                <a:gd name="connsiteX9" fmla="*/ 862370 w 878681"/>
                <a:gd name="connsiteY9" fmla="*/ 294929 h 302990"/>
                <a:gd name="connsiteX10" fmla="*/ 839761 w 878681"/>
                <a:gd name="connsiteY10" fmla="*/ 302990 h 3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8681" h="302990">
                  <a:moveTo>
                    <a:pt x="839761" y="302990"/>
                  </a:moveTo>
                  <a:cubicBezTo>
                    <a:pt x="827280" y="303006"/>
                    <a:pt x="815533" y="297096"/>
                    <a:pt x="808108" y="287065"/>
                  </a:cubicBezTo>
                  <a:cubicBezTo>
                    <a:pt x="717104" y="164861"/>
                    <a:pt x="576820" y="89035"/>
                    <a:pt x="424731" y="79845"/>
                  </a:cubicBezTo>
                  <a:cubicBezTo>
                    <a:pt x="295107" y="70925"/>
                    <a:pt x="166970" y="111856"/>
                    <a:pt x="66520" y="194268"/>
                  </a:cubicBezTo>
                  <a:cubicBezTo>
                    <a:pt x="50837" y="209291"/>
                    <a:pt x="25947" y="208754"/>
                    <a:pt x="10924" y="193071"/>
                  </a:cubicBezTo>
                  <a:cubicBezTo>
                    <a:pt x="-4096" y="177388"/>
                    <a:pt x="-3561" y="152498"/>
                    <a:pt x="12122" y="137476"/>
                  </a:cubicBezTo>
                  <a:cubicBezTo>
                    <a:pt x="13632" y="136031"/>
                    <a:pt x="15256" y="134706"/>
                    <a:pt x="16976" y="133518"/>
                  </a:cubicBezTo>
                  <a:cubicBezTo>
                    <a:pt x="132655" y="38331"/>
                    <a:pt x="280393" y="-8947"/>
                    <a:pt x="429843" y="1401"/>
                  </a:cubicBezTo>
                  <a:cubicBezTo>
                    <a:pt x="605014" y="12165"/>
                    <a:pt x="766548" y="99547"/>
                    <a:pt x="871414" y="240274"/>
                  </a:cubicBezTo>
                  <a:cubicBezTo>
                    <a:pt x="883924" y="257883"/>
                    <a:pt x="879886" y="282288"/>
                    <a:pt x="862370" y="294929"/>
                  </a:cubicBezTo>
                  <a:cubicBezTo>
                    <a:pt x="855859" y="299907"/>
                    <a:pt x="847953" y="302725"/>
                    <a:pt x="839761" y="302990"/>
                  </a:cubicBezTo>
                  <a:close/>
                </a:path>
              </a:pathLst>
            </a:custGeom>
            <a:solidFill>
              <a:srgbClr val="A9AECF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70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3254E2E-17E4-4349-8371-128EE77C62D3}"/>
                </a:ext>
              </a:extLst>
            </p:cNvPr>
            <p:cNvSpPr/>
            <p:nvPr/>
          </p:nvSpPr>
          <p:spPr>
            <a:xfrm>
              <a:off x="7734480" y="4879468"/>
              <a:ext cx="989056" cy="505661"/>
            </a:xfrm>
            <a:custGeom>
              <a:avLst/>
              <a:gdLst>
                <a:gd name="connsiteX0" fmla="*/ 39034 w 989056"/>
                <a:gd name="connsiteY0" fmla="*/ 505661 h 505661"/>
                <a:gd name="connsiteX1" fmla="*/ 24288 w 989056"/>
                <a:gd name="connsiteY1" fmla="*/ 502712 h 505661"/>
                <a:gd name="connsiteX2" fmla="*/ 2662 w 989056"/>
                <a:gd name="connsiteY2" fmla="*/ 452185 h 505661"/>
                <a:gd name="connsiteX3" fmla="*/ 724590 w 989056"/>
                <a:gd name="connsiteY3" fmla="*/ 1570 h 505661"/>
                <a:gd name="connsiteX4" fmla="*/ 963659 w 989056"/>
                <a:gd name="connsiteY4" fmla="*/ 58978 h 505661"/>
                <a:gd name="connsiteX5" fmla="*/ 986495 w 989056"/>
                <a:gd name="connsiteY5" fmla="*/ 109680 h 505661"/>
                <a:gd name="connsiteX6" fmla="*/ 935793 w 989056"/>
                <a:gd name="connsiteY6" fmla="*/ 132518 h 505661"/>
                <a:gd name="connsiteX7" fmla="*/ 932989 w 989056"/>
                <a:gd name="connsiteY7" fmla="*/ 131328 h 505661"/>
                <a:gd name="connsiteX8" fmla="*/ 719478 w 989056"/>
                <a:gd name="connsiteY8" fmla="*/ 80801 h 505661"/>
                <a:gd name="connsiteX9" fmla="*/ 75405 w 989056"/>
                <a:gd name="connsiteY9" fmla="*/ 481872 h 505661"/>
                <a:gd name="connsiteX10" fmla="*/ 39034 w 989056"/>
                <a:gd name="connsiteY10" fmla="*/ 505661 h 50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9056" h="505661">
                  <a:moveTo>
                    <a:pt x="39034" y="505661"/>
                  </a:moveTo>
                  <a:cubicBezTo>
                    <a:pt x="33975" y="505636"/>
                    <a:pt x="28968" y="504635"/>
                    <a:pt x="24288" y="502712"/>
                  </a:cubicBezTo>
                  <a:cubicBezTo>
                    <a:pt x="4551" y="494541"/>
                    <a:pt x="-5051" y="472105"/>
                    <a:pt x="2662" y="452185"/>
                  </a:cubicBezTo>
                  <a:cubicBezTo>
                    <a:pt x="121517" y="162490"/>
                    <a:pt x="412132" y="-18906"/>
                    <a:pt x="724590" y="1570"/>
                  </a:cubicBezTo>
                  <a:cubicBezTo>
                    <a:pt x="806921" y="7248"/>
                    <a:pt x="887725" y="26653"/>
                    <a:pt x="963659" y="58978"/>
                  </a:cubicBezTo>
                  <a:cubicBezTo>
                    <a:pt x="983966" y="66673"/>
                    <a:pt x="994190" y="89373"/>
                    <a:pt x="986495" y="109680"/>
                  </a:cubicBezTo>
                  <a:cubicBezTo>
                    <a:pt x="978802" y="129987"/>
                    <a:pt x="956100" y="140213"/>
                    <a:pt x="935793" y="132518"/>
                  </a:cubicBezTo>
                  <a:cubicBezTo>
                    <a:pt x="934843" y="132158"/>
                    <a:pt x="933907" y="131761"/>
                    <a:pt x="932989" y="131328"/>
                  </a:cubicBezTo>
                  <a:cubicBezTo>
                    <a:pt x="865118" y="102750"/>
                    <a:pt x="792960" y="85675"/>
                    <a:pt x="719478" y="80801"/>
                  </a:cubicBezTo>
                  <a:cubicBezTo>
                    <a:pt x="440842" y="61937"/>
                    <a:pt x="181398" y="223494"/>
                    <a:pt x="75405" y="481872"/>
                  </a:cubicBezTo>
                  <a:cubicBezTo>
                    <a:pt x="69163" y="496389"/>
                    <a:pt x="54837" y="505761"/>
                    <a:pt x="39034" y="505661"/>
                  </a:cubicBezTo>
                  <a:close/>
                </a:path>
              </a:pathLst>
            </a:custGeom>
            <a:solidFill>
              <a:srgbClr val="FFB469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700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936182CF-F557-4F40-BE59-A3EC4F2D6534}"/>
                </a:ext>
              </a:extLst>
            </p:cNvPr>
            <p:cNvSpPr/>
            <p:nvPr/>
          </p:nvSpPr>
          <p:spPr>
            <a:xfrm>
              <a:off x="7940964" y="4741843"/>
              <a:ext cx="564103" cy="199183"/>
            </a:xfrm>
            <a:custGeom>
              <a:avLst/>
              <a:gdLst>
                <a:gd name="connsiteX0" fmla="*/ 39573 w 564103"/>
                <a:gd name="connsiteY0" fmla="*/ 199159 h 199183"/>
                <a:gd name="connsiteX1" fmla="*/ 1 w 564103"/>
                <a:gd name="connsiteY1" fmla="*/ 160092 h 199183"/>
                <a:gd name="connsiteX2" fmla="*/ 18930 w 564103"/>
                <a:gd name="connsiteY2" fmla="*/ 126219 h 199183"/>
                <a:gd name="connsiteX3" fmla="*/ 461877 w 564103"/>
                <a:gd name="connsiteY3" fmla="*/ 0 h 199183"/>
                <a:gd name="connsiteX4" fmla="*/ 527346 w 564103"/>
                <a:gd name="connsiteY4" fmla="*/ 1966 h 199183"/>
                <a:gd name="connsiteX5" fmla="*/ 564013 w 564103"/>
                <a:gd name="connsiteY5" fmla="*/ 43941 h 199183"/>
                <a:gd name="connsiteX6" fmla="*/ 522038 w 564103"/>
                <a:gd name="connsiteY6" fmla="*/ 80607 h 199183"/>
                <a:gd name="connsiteX7" fmla="*/ 463057 w 564103"/>
                <a:gd name="connsiteY7" fmla="*/ 78838 h 199183"/>
                <a:gd name="connsiteX8" fmla="*/ 60610 w 564103"/>
                <a:gd name="connsiteY8" fmla="*/ 193458 h 199183"/>
                <a:gd name="connsiteX9" fmla="*/ 39573 w 564103"/>
                <a:gd name="connsiteY9" fmla="*/ 199159 h 19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4103" h="199183">
                  <a:moveTo>
                    <a:pt x="39573" y="199159"/>
                  </a:moveTo>
                  <a:cubicBezTo>
                    <a:pt x="17858" y="199299"/>
                    <a:pt x="140" y="181807"/>
                    <a:pt x="1" y="160092"/>
                  </a:cubicBezTo>
                  <a:cubicBezTo>
                    <a:pt x="-88" y="146257"/>
                    <a:pt x="7100" y="133393"/>
                    <a:pt x="18930" y="126219"/>
                  </a:cubicBezTo>
                  <a:cubicBezTo>
                    <a:pt x="152384" y="44718"/>
                    <a:pt x="305509" y="1084"/>
                    <a:pt x="461877" y="0"/>
                  </a:cubicBezTo>
                  <a:cubicBezTo>
                    <a:pt x="483307" y="0"/>
                    <a:pt x="505523" y="0"/>
                    <a:pt x="527346" y="1966"/>
                  </a:cubicBezTo>
                  <a:cubicBezTo>
                    <a:pt x="549063" y="3432"/>
                    <a:pt x="565479" y="22225"/>
                    <a:pt x="564013" y="43941"/>
                  </a:cubicBezTo>
                  <a:cubicBezTo>
                    <a:pt x="562546" y="65658"/>
                    <a:pt x="543755" y="82074"/>
                    <a:pt x="522038" y="80607"/>
                  </a:cubicBezTo>
                  <a:cubicBezTo>
                    <a:pt x="502377" y="79231"/>
                    <a:pt x="482717" y="78641"/>
                    <a:pt x="463057" y="78838"/>
                  </a:cubicBezTo>
                  <a:cubicBezTo>
                    <a:pt x="320987" y="79782"/>
                    <a:pt x="181857" y="119407"/>
                    <a:pt x="60610" y="193458"/>
                  </a:cubicBezTo>
                  <a:cubicBezTo>
                    <a:pt x="54334" y="197441"/>
                    <a:pt x="47001" y="199429"/>
                    <a:pt x="39573" y="199159"/>
                  </a:cubicBezTo>
                  <a:close/>
                </a:path>
              </a:pathLst>
            </a:custGeom>
            <a:solidFill>
              <a:srgbClr val="86CBFA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70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F17D14B-315C-40AD-A8BF-83204CE78D08}"/>
                </a:ext>
              </a:extLst>
            </p:cNvPr>
            <p:cNvSpPr/>
            <p:nvPr/>
          </p:nvSpPr>
          <p:spPr>
            <a:xfrm>
              <a:off x="7757988" y="5232808"/>
              <a:ext cx="254112" cy="789513"/>
            </a:xfrm>
            <a:custGeom>
              <a:avLst/>
              <a:gdLst>
                <a:gd name="connsiteX0" fmla="*/ 39315 w 254112"/>
                <a:gd name="connsiteY0" fmla="*/ 789512 h 789513"/>
                <a:gd name="connsiteX1" fmla="*/ 0 w 254112"/>
                <a:gd name="connsiteY1" fmla="*/ 750186 h 789513"/>
                <a:gd name="connsiteX2" fmla="*/ 17099 w 254112"/>
                <a:gd name="connsiteY2" fmla="*/ 717752 h 789513"/>
                <a:gd name="connsiteX3" fmla="*/ 79618 w 254112"/>
                <a:gd name="connsiteY3" fmla="*/ 581899 h 789513"/>
                <a:gd name="connsiteX4" fmla="*/ 74310 w 254112"/>
                <a:gd name="connsiteY4" fmla="*/ 536484 h 789513"/>
                <a:gd name="connsiteX5" fmla="*/ 63890 w 254112"/>
                <a:gd name="connsiteY5" fmla="*/ 336931 h 789513"/>
                <a:gd name="connsiteX6" fmla="*/ 63890 w 254112"/>
                <a:gd name="connsiteY6" fmla="*/ 334769 h 789513"/>
                <a:gd name="connsiteX7" fmla="*/ 181852 w 254112"/>
                <a:gd name="connsiteY7" fmla="*/ 17844 h 789513"/>
                <a:gd name="connsiteX8" fmla="*/ 236268 w 254112"/>
                <a:gd name="connsiteY8" fmla="*/ 6392 h 789513"/>
                <a:gd name="connsiteX9" fmla="*/ 247720 w 254112"/>
                <a:gd name="connsiteY9" fmla="*/ 60808 h 789513"/>
                <a:gd name="connsiteX10" fmla="*/ 244372 w 254112"/>
                <a:gd name="connsiteY10" fmla="*/ 65225 h 789513"/>
                <a:gd name="connsiteX11" fmla="*/ 142335 w 254112"/>
                <a:gd name="connsiteY11" fmla="*/ 340470 h 789513"/>
                <a:gd name="connsiteX12" fmla="*/ 142335 w 254112"/>
                <a:gd name="connsiteY12" fmla="*/ 342436 h 789513"/>
                <a:gd name="connsiteX13" fmla="*/ 152362 w 254112"/>
                <a:gd name="connsiteY13" fmla="*/ 527637 h 789513"/>
                <a:gd name="connsiteX14" fmla="*/ 157670 w 254112"/>
                <a:gd name="connsiteY14" fmla="*/ 574035 h 789513"/>
                <a:gd name="connsiteX15" fmla="*/ 61531 w 254112"/>
                <a:gd name="connsiteY15" fmla="*/ 782828 h 789513"/>
                <a:gd name="connsiteX16" fmla="*/ 39315 w 254112"/>
                <a:gd name="connsiteY16" fmla="*/ 789512 h 78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4112" h="789513">
                  <a:moveTo>
                    <a:pt x="39315" y="789512"/>
                  </a:moveTo>
                  <a:cubicBezTo>
                    <a:pt x="17598" y="789510"/>
                    <a:pt x="-4" y="771902"/>
                    <a:pt x="0" y="750186"/>
                  </a:cubicBezTo>
                  <a:cubicBezTo>
                    <a:pt x="2" y="737216"/>
                    <a:pt x="6397" y="725081"/>
                    <a:pt x="17099" y="717752"/>
                  </a:cubicBezTo>
                  <a:cubicBezTo>
                    <a:pt x="60351" y="687868"/>
                    <a:pt x="88072" y="662506"/>
                    <a:pt x="79618" y="581899"/>
                  </a:cubicBezTo>
                  <a:cubicBezTo>
                    <a:pt x="78046" y="566957"/>
                    <a:pt x="76080" y="551819"/>
                    <a:pt x="74310" y="536484"/>
                  </a:cubicBezTo>
                  <a:cubicBezTo>
                    <a:pt x="64248" y="470474"/>
                    <a:pt x="60756" y="403629"/>
                    <a:pt x="63890" y="336931"/>
                  </a:cubicBezTo>
                  <a:lnTo>
                    <a:pt x="63890" y="334769"/>
                  </a:lnTo>
                  <a:cubicBezTo>
                    <a:pt x="71263" y="219842"/>
                    <a:pt x="112288" y="109622"/>
                    <a:pt x="181852" y="17844"/>
                  </a:cubicBezTo>
                  <a:cubicBezTo>
                    <a:pt x="193715" y="-346"/>
                    <a:pt x="218078" y="-5473"/>
                    <a:pt x="236268" y="6392"/>
                  </a:cubicBezTo>
                  <a:cubicBezTo>
                    <a:pt x="254458" y="18255"/>
                    <a:pt x="259585" y="42618"/>
                    <a:pt x="247720" y="60808"/>
                  </a:cubicBezTo>
                  <a:cubicBezTo>
                    <a:pt x="246710" y="62357"/>
                    <a:pt x="245591" y="63833"/>
                    <a:pt x="244372" y="65225"/>
                  </a:cubicBezTo>
                  <a:cubicBezTo>
                    <a:pt x="184078" y="144968"/>
                    <a:pt x="148591" y="240694"/>
                    <a:pt x="142335" y="340470"/>
                  </a:cubicBezTo>
                  <a:lnTo>
                    <a:pt x="142335" y="342436"/>
                  </a:lnTo>
                  <a:cubicBezTo>
                    <a:pt x="139757" y="404348"/>
                    <a:pt x="143115" y="466365"/>
                    <a:pt x="152362" y="527637"/>
                  </a:cubicBezTo>
                  <a:cubicBezTo>
                    <a:pt x="154328" y="543168"/>
                    <a:pt x="156097" y="558700"/>
                    <a:pt x="157670" y="574035"/>
                  </a:cubicBezTo>
                  <a:cubicBezTo>
                    <a:pt x="170842" y="696912"/>
                    <a:pt x="115007" y="746259"/>
                    <a:pt x="61531" y="782828"/>
                  </a:cubicBezTo>
                  <a:cubicBezTo>
                    <a:pt x="54966" y="787239"/>
                    <a:pt x="47224" y="789569"/>
                    <a:pt x="39315" y="789512"/>
                  </a:cubicBezTo>
                  <a:close/>
                </a:path>
              </a:pathLst>
            </a:custGeom>
            <a:solidFill>
              <a:srgbClr val="E0F29C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7DD56B-2996-4806-B54D-CCB6D8954C91}"/>
              </a:ext>
            </a:extLst>
          </p:cNvPr>
          <p:cNvGrpSpPr/>
          <p:nvPr/>
        </p:nvGrpSpPr>
        <p:grpSpPr>
          <a:xfrm>
            <a:off x="4756175" y="2503100"/>
            <a:ext cx="2068728" cy="1826855"/>
            <a:chOff x="116372" y="4018886"/>
            <a:chExt cx="3103092" cy="2740282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C7A7B5E-4F9F-4750-8A5E-5A370A6C7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136" y="4924081"/>
              <a:ext cx="1545336" cy="182880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A5B3B8B-E368-4252-BBE7-C3CE51AAEE78}"/>
                </a:ext>
              </a:extLst>
            </p:cNvPr>
            <p:cNvGrpSpPr/>
            <p:nvPr/>
          </p:nvGrpSpPr>
          <p:grpSpPr>
            <a:xfrm>
              <a:off x="193095" y="4690344"/>
              <a:ext cx="1969682" cy="1928464"/>
              <a:chOff x="35901334" y="12776007"/>
              <a:chExt cx="1383734" cy="1354777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1E6B21A-4E77-464D-9BA8-C13C77A5C83D}"/>
                  </a:ext>
                </a:extLst>
              </p:cNvPr>
              <p:cNvSpPr/>
              <p:nvPr/>
            </p:nvSpPr>
            <p:spPr>
              <a:xfrm>
                <a:off x="36120223" y="13131129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rgbClr val="529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DF4B31-8FAF-4C87-ADFB-799B01BBDCB0}"/>
                  </a:ext>
                </a:extLst>
              </p:cNvPr>
              <p:cNvSpPr/>
              <p:nvPr/>
            </p:nvSpPr>
            <p:spPr>
              <a:xfrm>
                <a:off x="35901334" y="13224958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rgbClr val="529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969913D-F638-4941-B3FF-5A9635E03906}"/>
                  </a:ext>
                </a:extLst>
              </p:cNvPr>
              <p:cNvSpPr/>
              <p:nvPr/>
            </p:nvSpPr>
            <p:spPr>
              <a:xfrm>
                <a:off x="36070887" y="13372082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rgbClr val="529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2EDA2F9-211D-44CD-95E2-79DA861941EE}"/>
                  </a:ext>
                </a:extLst>
              </p:cNvPr>
              <p:cNvSpPr/>
              <p:nvPr/>
            </p:nvSpPr>
            <p:spPr>
              <a:xfrm>
                <a:off x="36326917" y="13023058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rgbClr val="529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5CB73D52-0915-435B-8AC7-8B184B6FDAC1}"/>
                  </a:ext>
                </a:extLst>
              </p:cNvPr>
              <p:cNvSpPr/>
              <p:nvPr/>
            </p:nvSpPr>
            <p:spPr>
              <a:xfrm>
                <a:off x="36308353" y="12846396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75CBAC9-5685-4E6B-934A-389A057335A8}"/>
                  </a:ext>
                </a:extLst>
              </p:cNvPr>
              <p:cNvSpPr/>
              <p:nvPr/>
            </p:nvSpPr>
            <p:spPr>
              <a:xfrm>
                <a:off x="36555505" y="12776007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 dirty="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CF25C57-2280-4531-A2DB-0A84CE3FE2E6}"/>
                  </a:ext>
                </a:extLst>
              </p:cNvPr>
              <p:cNvSpPr/>
              <p:nvPr/>
            </p:nvSpPr>
            <p:spPr>
              <a:xfrm>
                <a:off x="36621047" y="12976030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rgbClr val="529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04A4C4F-62A7-4CC4-9548-01F266C9D7AB}"/>
                  </a:ext>
                </a:extLst>
              </p:cNvPr>
              <p:cNvSpPr/>
              <p:nvPr/>
            </p:nvSpPr>
            <p:spPr>
              <a:xfrm>
                <a:off x="36068667" y="13586149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rgbClr val="529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 dirty="0"/>
              </a:p>
            </p:txBody>
          </p:sp>
          <p:sp>
            <p:nvSpPr>
              <p:cNvPr id="145" name="Isosceles Triangle 144">
                <a:extLst>
                  <a:ext uri="{FF2B5EF4-FFF2-40B4-BE49-F238E27FC236}">
                    <a16:creationId xmlns:a16="http://schemas.microsoft.com/office/drawing/2014/main" id="{E1B74003-3B10-4F1B-928E-33E9F88696DB}"/>
                  </a:ext>
                </a:extLst>
              </p:cNvPr>
              <p:cNvSpPr/>
              <p:nvPr/>
            </p:nvSpPr>
            <p:spPr>
              <a:xfrm>
                <a:off x="36555505" y="13635396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B771C24A-D4CA-426B-82ED-7F6407EB1A55}"/>
                  </a:ext>
                </a:extLst>
              </p:cNvPr>
              <p:cNvSpPr/>
              <p:nvPr/>
            </p:nvSpPr>
            <p:spPr>
              <a:xfrm>
                <a:off x="36773447" y="13597773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669654D7-B231-4D9C-90A6-05A5B8765A59}"/>
                  </a:ext>
                </a:extLst>
              </p:cNvPr>
              <p:cNvSpPr/>
              <p:nvPr/>
            </p:nvSpPr>
            <p:spPr>
              <a:xfrm>
                <a:off x="36905006" y="13356349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52" name="Isosceles Triangle 151">
                <a:extLst>
                  <a:ext uri="{FF2B5EF4-FFF2-40B4-BE49-F238E27FC236}">
                    <a16:creationId xmlns:a16="http://schemas.microsoft.com/office/drawing/2014/main" id="{FB3D3F0F-9428-46F0-9BE7-79C61B3E0916}"/>
                  </a:ext>
                </a:extLst>
              </p:cNvPr>
              <p:cNvSpPr/>
              <p:nvPr/>
            </p:nvSpPr>
            <p:spPr>
              <a:xfrm>
                <a:off x="36656343" y="13355838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1E11FCAC-CE62-4D2E-A53F-33BDE74BB250}"/>
                  </a:ext>
                </a:extLst>
              </p:cNvPr>
              <p:cNvSpPr/>
              <p:nvPr/>
            </p:nvSpPr>
            <p:spPr>
              <a:xfrm>
                <a:off x="37125093" y="13475937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 dirty="0"/>
              </a:p>
            </p:txBody>
          </p: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E8B42B37-4788-4690-AAA5-211253BEEFF3}"/>
                  </a:ext>
                </a:extLst>
              </p:cNvPr>
              <p:cNvSpPr/>
              <p:nvPr/>
            </p:nvSpPr>
            <p:spPr>
              <a:xfrm>
                <a:off x="36950905" y="13131009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56" name="Isosceles Triangle 155">
                <a:extLst>
                  <a:ext uri="{FF2B5EF4-FFF2-40B4-BE49-F238E27FC236}">
                    <a16:creationId xmlns:a16="http://schemas.microsoft.com/office/drawing/2014/main" id="{78436421-056A-43C1-A76E-562EF7B64CD2}"/>
                  </a:ext>
                </a:extLst>
              </p:cNvPr>
              <p:cNvSpPr/>
              <p:nvPr/>
            </p:nvSpPr>
            <p:spPr>
              <a:xfrm>
                <a:off x="36761730" y="13923405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57" name="Isosceles Triangle 156">
                <a:extLst>
                  <a:ext uri="{FF2B5EF4-FFF2-40B4-BE49-F238E27FC236}">
                    <a16:creationId xmlns:a16="http://schemas.microsoft.com/office/drawing/2014/main" id="{E19A5B76-A1EB-4348-9264-F0D80512F0D4}"/>
                  </a:ext>
                </a:extLst>
              </p:cNvPr>
              <p:cNvSpPr/>
              <p:nvPr/>
            </p:nvSpPr>
            <p:spPr>
              <a:xfrm>
                <a:off x="36930662" y="13729848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60" name="Isosceles Triangle 159">
                <a:extLst>
                  <a:ext uri="{FF2B5EF4-FFF2-40B4-BE49-F238E27FC236}">
                    <a16:creationId xmlns:a16="http://schemas.microsoft.com/office/drawing/2014/main" id="{85DC4634-930C-4AE6-A9C4-E119A47B39FF}"/>
                  </a:ext>
                </a:extLst>
              </p:cNvPr>
              <p:cNvSpPr/>
              <p:nvPr/>
            </p:nvSpPr>
            <p:spPr>
              <a:xfrm>
                <a:off x="37121370" y="13973980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CA34F6F7-43F3-4645-8FB7-A3C0E9636808}"/>
                  </a:ext>
                </a:extLst>
              </p:cNvPr>
              <p:cNvSpPr/>
              <p:nvPr/>
            </p:nvSpPr>
            <p:spPr>
              <a:xfrm>
                <a:off x="36120223" y="13131221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4D598B8-6DE4-4E9F-BB37-E1A26EF86D46}"/>
                  </a:ext>
                </a:extLst>
              </p:cNvPr>
              <p:cNvSpPr/>
              <p:nvPr/>
            </p:nvSpPr>
            <p:spPr>
              <a:xfrm>
                <a:off x="35901334" y="13225050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6D64D6D-AD89-41EB-9EE2-FBEF1A9102EC}"/>
                  </a:ext>
                </a:extLst>
              </p:cNvPr>
              <p:cNvSpPr/>
              <p:nvPr/>
            </p:nvSpPr>
            <p:spPr>
              <a:xfrm>
                <a:off x="36070887" y="13372174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A315101-C210-4D21-BD3D-F3DBEEE4C073}"/>
                  </a:ext>
                </a:extLst>
              </p:cNvPr>
              <p:cNvSpPr/>
              <p:nvPr/>
            </p:nvSpPr>
            <p:spPr>
              <a:xfrm>
                <a:off x="36339205" y="13287813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 dirty="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7689E857-F0ED-4FF7-9442-50A77902E97A}"/>
                  </a:ext>
                </a:extLst>
              </p:cNvPr>
              <p:cNvSpPr/>
              <p:nvPr/>
            </p:nvSpPr>
            <p:spPr>
              <a:xfrm>
                <a:off x="36326917" y="13023151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E9870A0-B5AA-4BA1-861B-92A8FF2EEB78}"/>
                  </a:ext>
                </a:extLst>
              </p:cNvPr>
              <p:cNvSpPr/>
              <p:nvPr/>
            </p:nvSpPr>
            <p:spPr>
              <a:xfrm>
                <a:off x="36621047" y="12976122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E040C42-B1A8-4614-BEE7-9934C638036C}"/>
                  </a:ext>
                </a:extLst>
              </p:cNvPr>
              <p:cNvSpPr/>
              <p:nvPr/>
            </p:nvSpPr>
            <p:spPr>
              <a:xfrm>
                <a:off x="36094370" y="12878389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0B902CB8-3843-49B1-9386-8ACF9BEC576C}"/>
                  </a:ext>
                </a:extLst>
              </p:cNvPr>
              <p:cNvSpPr/>
              <p:nvPr/>
            </p:nvSpPr>
            <p:spPr>
              <a:xfrm>
                <a:off x="36068667" y="13586241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 dirty="0"/>
              </a:p>
            </p:txBody>
          </p:sp>
          <p:sp>
            <p:nvSpPr>
              <p:cNvPr id="154" name="Isosceles Triangle 153">
                <a:extLst>
                  <a:ext uri="{FF2B5EF4-FFF2-40B4-BE49-F238E27FC236}">
                    <a16:creationId xmlns:a16="http://schemas.microsoft.com/office/drawing/2014/main" id="{9F8D383A-BF85-4563-A845-3D70FD05BA09}"/>
                  </a:ext>
                </a:extLst>
              </p:cNvPr>
              <p:cNvSpPr/>
              <p:nvPr/>
            </p:nvSpPr>
            <p:spPr>
              <a:xfrm>
                <a:off x="36475517" y="13910440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3EFA197-E03E-4B37-A54B-2B191A3EF011}"/>
                </a:ext>
              </a:extLst>
            </p:cNvPr>
            <p:cNvGrpSpPr/>
            <p:nvPr/>
          </p:nvGrpSpPr>
          <p:grpSpPr>
            <a:xfrm>
              <a:off x="721299" y="4018886"/>
              <a:ext cx="2498165" cy="1521462"/>
              <a:chOff x="35105835" y="13729380"/>
              <a:chExt cx="1755002" cy="1068852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E204EA6-0302-47B0-8307-AEBF58443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77633" y="13805596"/>
                <a:ext cx="1189189" cy="99263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8553C7C-F8BC-481A-932E-E6421D63EBCD}"/>
                  </a:ext>
                </a:extLst>
              </p:cNvPr>
              <p:cNvSpPr/>
              <p:nvPr/>
            </p:nvSpPr>
            <p:spPr>
              <a:xfrm rot="2457004">
                <a:off x="35105835" y="13729380"/>
                <a:ext cx="1283513" cy="410510"/>
              </a:xfrm>
              <a:custGeom>
                <a:avLst/>
                <a:gdLst>
                  <a:gd name="connsiteX0" fmla="*/ 0 w 951271"/>
                  <a:gd name="connsiteY0" fmla="*/ 405582 h 410498"/>
                  <a:gd name="connsiteX1" fmla="*/ 221226 w 951271"/>
                  <a:gd name="connsiteY1" fmla="*/ 388376 h 410498"/>
                  <a:gd name="connsiteX2" fmla="*/ 408039 w 951271"/>
                  <a:gd name="connsiteY2" fmla="*/ 280221 h 410498"/>
                  <a:gd name="connsiteX3" fmla="*/ 496529 w 951271"/>
                  <a:gd name="connsiteY3" fmla="*/ 2 h 410498"/>
                  <a:gd name="connsiteX4" fmla="*/ 562897 w 951271"/>
                  <a:gd name="connsiteY4" fmla="*/ 275305 h 410498"/>
                  <a:gd name="connsiteX5" fmla="*/ 639097 w 951271"/>
                  <a:gd name="connsiteY5" fmla="*/ 356421 h 410498"/>
                  <a:gd name="connsiteX6" fmla="*/ 774290 w 951271"/>
                  <a:gd name="connsiteY6" fmla="*/ 398208 h 410498"/>
                  <a:gd name="connsiteX7" fmla="*/ 951271 w 951271"/>
                  <a:gd name="connsiteY7" fmla="*/ 410498 h 410498"/>
                  <a:gd name="connsiteX0" fmla="*/ 0 w 951271"/>
                  <a:gd name="connsiteY0" fmla="*/ 405589 h 410505"/>
                  <a:gd name="connsiteX1" fmla="*/ 221226 w 951271"/>
                  <a:gd name="connsiteY1" fmla="*/ 388383 h 410505"/>
                  <a:gd name="connsiteX2" fmla="*/ 338811 w 951271"/>
                  <a:gd name="connsiteY2" fmla="*/ 285144 h 410505"/>
                  <a:gd name="connsiteX3" fmla="*/ 496529 w 951271"/>
                  <a:gd name="connsiteY3" fmla="*/ 9 h 410505"/>
                  <a:gd name="connsiteX4" fmla="*/ 562897 w 951271"/>
                  <a:gd name="connsiteY4" fmla="*/ 275312 h 410505"/>
                  <a:gd name="connsiteX5" fmla="*/ 639097 w 951271"/>
                  <a:gd name="connsiteY5" fmla="*/ 356428 h 410505"/>
                  <a:gd name="connsiteX6" fmla="*/ 774290 w 951271"/>
                  <a:gd name="connsiteY6" fmla="*/ 398215 h 410505"/>
                  <a:gd name="connsiteX7" fmla="*/ 951271 w 951271"/>
                  <a:gd name="connsiteY7" fmla="*/ 410505 h 410505"/>
                  <a:gd name="connsiteX0" fmla="*/ 0 w 951271"/>
                  <a:gd name="connsiteY0" fmla="*/ 405594 h 410510"/>
                  <a:gd name="connsiteX1" fmla="*/ 221226 w 951271"/>
                  <a:gd name="connsiteY1" fmla="*/ 388388 h 410510"/>
                  <a:gd name="connsiteX2" fmla="*/ 338811 w 951271"/>
                  <a:gd name="connsiteY2" fmla="*/ 285149 h 410510"/>
                  <a:gd name="connsiteX3" fmla="*/ 496529 w 951271"/>
                  <a:gd name="connsiteY3" fmla="*/ 14 h 410510"/>
                  <a:gd name="connsiteX4" fmla="*/ 608442 w 951271"/>
                  <a:gd name="connsiteY4" fmla="*/ 272859 h 410510"/>
                  <a:gd name="connsiteX5" fmla="*/ 639097 w 951271"/>
                  <a:gd name="connsiteY5" fmla="*/ 356433 h 410510"/>
                  <a:gd name="connsiteX6" fmla="*/ 774290 w 951271"/>
                  <a:gd name="connsiteY6" fmla="*/ 398220 h 410510"/>
                  <a:gd name="connsiteX7" fmla="*/ 951271 w 951271"/>
                  <a:gd name="connsiteY7" fmla="*/ 410510 h 410510"/>
                  <a:gd name="connsiteX0" fmla="*/ 0 w 951271"/>
                  <a:gd name="connsiteY0" fmla="*/ 405594 h 410510"/>
                  <a:gd name="connsiteX1" fmla="*/ 221226 w 951271"/>
                  <a:gd name="connsiteY1" fmla="*/ 388388 h 410510"/>
                  <a:gd name="connsiteX2" fmla="*/ 338811 w 951271"/>
                  <a:gd name="connsiteY2" fmla="*/ 285149 h 410510"/>
                  <a:gd name="connsiteX3" fmla="*/ 496529 w 951271"/>
                  <a:gd name="connsiteY3" fmla="*/ 14 h 410510"/>
                  <a:gd name="connsiteX4" fmla="*/ 608442 w 951271"/>
                  <a:gd name="connsiteY4" fmla="*/ 272859 h 410510"/>
                  <a:gd name="connsiteX5" fmla="*/ 711968 w 951271"/>
                  <a:gd name="connsiteY5" fmla="*/ 356433 h 410510"/>
                  <a:gd name="connsiteX6" fmla="*/ 774290 w 951271"/>
                  <a:gd name="connsiteY6" fmla="*/ 398220 h 410510"/>
                  <a:gd name="connsiteX7" fmla="*/ 951271 w 951271"/>
                  <a:gd name="connsiteY7" fmla="*/ 410510 h 410510"/>
                  <a:gd name="connsiteX0" fmla="*/ 0 w 951271"/>
                  <a:gd name="connsiteY0" fmla="*/ 405594 h 410510"/>
                  <a:gd name="connsiteX1" fmla="*/ 221226 w 951271"/>
                  <a:gd name="connsiteY1" fmla="*/ 388388 h 410510"/>
                  <a:gd name="connsiteX2" fmla="*/ 338811 w 951271"/>
                  <a:gd name="connsiteY2" fmla="*/ 285149 h 410510"/>
                  <a:gd name="connsiteX3" fmla="*/ 496529 w 951271"/>
                  <a:gd name="connsiteY3" fmla="*/ 14 h 410510"/>
                  <a:gd name="connsiteX4" fmla="*/ 608442 w 951271"/>
                  <a:gd name="connsiteY4" fmla="*/ 272859 h 410510"/>
                  <a:gd name="connsiteX5" fmla="*/ 693751 w 951271"/>
                  <a:gd name="connsiteY5" fmla="*/ 368723 h 410510"/>
                  <a:gd name="connsiteX6" fmla="*/ 774290 w 951271"/>
                  <a:gd name="connsiteY6" fmla="*/ 398220 h 410510"/>
                  <a:gd name="connsiteX7" fmla="*/ 951271 w 951271"/>
                  <a:gd name="connsiteY7" fmla="*/ 410510 h 41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1271" h="410510">
                    <a:moveTo>
                      <a:pt x="0" y="405594"/>
                    </a:moveTo>
                    <a:cubicBezTo>
                      <a:pt x="76610" y="407437"/>
                      <a:pt x="164758" y="408462"/>
                      <a:pt x="221226" y="388388"/>
                    </a:cubicBezTo>
                    <a:cubicBezTo>
                      <a:pt x="277695" y="368314"/>
                      <a:pt x="292927" y="349878"/>
                      <a:pt x="338811" y="285149"/>
                    </a:cubicBezTo>
                    <a:cubicBezTo>
                      <a:pt x="384695" y="220420"/>
                      <a:pt x="451591" y="2062"/>
                      <a:pt x="496529" y="14"/>
                    </a:cubicBezTo>
                    <a:cubicBezTo>
                      <a:pt x="541467" y="-2034"/>
                      <a:pt x="575572" y="211408"/>
                      <a:pt x="608442" y="272859"/>
                    </a:cubicBezTo>
                    <a:cubicBezTo>
                      <a:pt x="641312" y="334310"/>
                      <a:pt x="666110" y="347830"/>
                      <a:pt x="693751" y="368723"/>
                    </a:cubicBezTo>
                    <a:cubicBezTo>
                      <a:pt x="721392" y="389616"/>
                      <a:pt x="722261" y="389207"/>
                      <a:pt x="774290" y="398220"/>
                    </a:cubicBezTo>
                    <a:cubicBezTo>
                      <a:pt x="826319" y="407233"/>
                      <a:pt x="888795" y="408871"/>
                      <a:pt x="951271" y="410510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 dirty="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F46C23E-848E-40A6-BB69-55ED55A878C5}"/>
                  </a:ext>
                </a:extLst>
              </p:cNvPr>
              <p:cNvSpPr/>
              <p:nvPr/>
            </p:nvSpPr>
            <p:spPr>
              <a:xfrm rot="2457004">
                <a:off x="35577324" y="14143023"/>
                <a:ext cx="1283513" cy="410510"/>
              </a:xfrm>
              <a:custGeom>
                <a:avLst/>
                <a:gdLst>
                  <a:gd name="connsiteX0" fmla="*/ 0 w 951271"/>
                  <a:gd name="connsiteY0" fmla="*/ 405582 h 410498"/>
                  <a:gd name="connsiteX1" fmla="*/ 221226 w 951271"/>
                  <a:gd name="connsiteY1" fmla="*/ 388376 h 410498"/>
                  <a:gd name="connsiteX2" fmla="*/ 408039 w 951271"/>
                  <a:gd name="connsiteY2" fmla="*/ 280221 h 410498"/>
                  <a:gd name="connsiteX3" fmla="*/ 496529 w 951271"/>
                  <a:gd name="connsiteY3" fmla="*/ 2 h 410498"/>
                  <a:gd name="connsiteX4" fmla="*/ 562897 w 951271"/>
                  <a:gd name="connsiteY4" fmla="*/ 275305 h 410498"/>
                  <a:gd name="connsiteX5" fmla="*/ 639097 w 951271"/>
                  <a:gd name="connsiteY5" fmla="*/ 356421 h 410498"/>
                  <a:gd name="connsiteX6" fmla="*/ 774290 w 951271"/>
                  <a:gd name="connsiteY6" fmla="*/ 398208 h 410498"/>
                  <a:gd name="connsiteX7" fmla="*/ 951271 w 951271"/>
                  <a:gd name="connsiteY7" fmla="*/ 410498 h 410498"/>
                  <a:gd name="connsiteX0" fmla="*/ 0 w 951271"/>
                  <a:gd name="connsiteY0" fmla="*/ 405589 h 410505"/>
                  <a:gd name="connsiteX1" fmla="*/ 221226 w 951271"/>
                  <a:gd name="connsiteY1" fmla="*/ 388383 h 410505"/>
                  <a:gd name="connsiteX2" fmla="*/ 338811 w 951271"/>
                  <a:gd name="connsiteY2" fmla="*/ 285144 h 410505"/>
                  <a:gd name="connsiteX3" fmla="*/ 496529 w 951271"/>
                  <a:gd name="connsiteY3" fmla="*/ 9 h 410505"/>
                  <a:gd name="connsiteX4" fmla="*/ 562897 w 951271"/>
                  <a:gd name="connsiteY4" fmla="*/ 275312 h 410505"/>
                  <a:gd name="connsiteX5" fmla="*/ 639097 w 951271"/>
                  <a:gd name="connsiteY5" fmla="*/ 356428 h 410505"/>
                  <a:gd name="connsiteX6" fmla="*/ 774290 w 951271"/>
                  <a:gd name="connsiteY6" fmla="*/ 398215 h 410505"/>
                  <a:gd name="connsiteX7" fmla="*/ 951271 w 951271"/>
                  <a:gd name="connsiteY7" fmla="*/ 410505 h 410505"/>
                  <a:gd name="connsiteX0" fmla="*/ 0 w 951271"/>
                  <a:gd name="connsiteY0" fmla="*/ 405594 h 410510"/>
                  <a:gd name="connsiteX1" fmla="*/ 221226 w 951271"/>
                  <a:gd name="connsiteY1" fmla="*/ 388388 h 410510"/>
                  <a:gd name="connsiteX2" fmla="*/ 338811 w 951271"/>
                  <a:gd name="connsiteY2" fmla="*/ 285149 h 410510"/>
                  <a:gd name="connsiteX3" fmla="*/ 496529 w 951271"/>
                  <a:gd name="connsiteY3" fmla="*/ 14 h 410510"/>
                  <a:gd name="connsiteX4" fmla="*/ 608442 w 951271"/>
                  <a:gd name="connsiteY4" fmla="*/ 272859 h 410510"/>
                  <a:gd name="connsiteX5" fmla="*/ 639097 w 951271"/>
                  <a:gd name="connsiteY5" fmla="*/ 356433 h 410510"/>
                  <a:gd name="connsiteX6" fmla="*/ 774290 w 951271"/>
                  <a:gd name="connsiteY6" fmla="*/ 398220 h 410510"/>
                  <a:gd name="connsiteX7" fmla="*/ 951271 w 951271"/>
                  <a:gd name="connsiteY7" fmla="*/ 410510 h 410510"/>
                  <a:gd name="connsiteX0" fmla="*/ 0 w 951271"/>
                  <a:gd name="connsiteY0" fmla="*/ 405594 h 410510"/>
                  <a:gd name="connsiteX1" fmla="*/ 221226 w 951271"/>
                  <a:gd name="connsiteY1" fmla="*/ 388388 h 410510"/>
                  <a:gd name="connsiteX2" fmla="*/ 338811 w 951271"/>
                  <a:gd name="connsiteY2" fmla="*/ 285149 h 410510"/>
                  <a:gd name="connsiteX3" fmla="*/ 496529 w 951271"/>
                  <a:gd name="connsiteY3" fmla="*/ 14 h 410510"/>
                  <a:gd name="connsiteX4" fmla="*/ 608442 w 951271"/>
                  <a:gd name="connsiteY4" fmla="*/ 272859 h 410510"/>
                  <a:gd name="connsiteX5" fmla="*/ 711968 w 951271"/>
                  <a:gd name="connsiteY5" fmla="*/ 356433 h 410510"/>
                  <a:gd name="connsiteX6" fmla="*/ 774290 w 951271"/>
                  <a:gd name="connsiteY6" fmla="*/ 398220 h 410510"/>
                  <a:gd name="connsiteX7" fmla="*/ 951271 w 951271"/>
                  <a:gd name="connsiteY7" fmla="*/ 410510 h 410510"/>
                  <a:gd name="connsiteX0" fmla="*/ 0 w 951271"/>
                  <a:gd name="connsiteY0" fmla="*/ 405594 h 410510"/>
                  <a:gd name="connsiteX1" fmla="*/ 221226 w 951271"/>
                  <a:gd name="connsiteY1" fmla="*/ 388388 h 410510"/>
                  <a:gd name="connsiteX2" fmla="*/ 338811 w 951271"/>
                  <a:gd name="connsiteY2" fmla="*/ 285149 h 410510"/>
                  <a:gd name="connsiteX3" fmla="*/ 496529 w 951271"/>
                  <a:gd name="connsiteY3" fmla="*/ 14 h 410510"/>
                  <a:gd name="connsiteX4" fmla="*/ 608442 w 951271"/>
                  <a:gd name="connsiteY4" fmla="*/ 272859 h 410510"/>
                  <a:gd name="connsiteX5" fmla="*/ 693751 w 951271"/>
                  <a:gd name="connsiteY5" fmla="*/ 368723 h 410510"/>
                  <a:gd name="connsiteX6" fmla="*/ 774290 w 951271"/>
                  <a:gd name="connsiteY6" fmla="*/ 398220 h 410510"/>
                  <a:gd name="connsiteX7" fmla="*/ 951271 w 951271"/>
                  <a:gd name="connsiteY7" fmla="*/ 410510 h 41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1271" h="410510">
                    <a:moveTo>
                      <a:pt x="0" y="405594"/>
                    </a:moveTo>
                    <a:cubicBezTo>
                      <a:pt x="76610" y="407437"/>
                      <a:pt x="164758" y="408462"/>
                      <a:pt x="221226" y="388388"/>
                    </a:cubicBezTo>
                    <a:cubicBezTo>
                      <a:pt x="277695" y="368314"/>
                      <a:pt x="292927" y="349878"/>
                      <a:pt x="338811" y="285149"/>
                    </a:cubicBezTo>
                    <a:cubicBezTo>
                      <a:pt x="384695" y="220420"/>
                      <a:pt x="451591" y="2062"/>
                      <a:pt x="496529" y="14"/>
                    </a:cubicBezTo>
                    <a:cubicBezTo>
                      <a:pt x="541467" y="-2034"/>
                      <a:pt x="575572" y="211408"/>
                      <a:pt x="608442" y="272859"/>
                    </a:cubicBezTo>
                    <a:cubicBezTo>
                      <a:pt x="641312" y="334310"/>
                      <a:pt x="666110" y="347830"/>
                      <a:pt x="693751" y="368723"/>
                    </a:cubicBezTo>
                    <a:cubicBezTo>
                      <a:pt x="721392" y="389616"/>
                      <a:pt x="722261" y="389207"/>
                      <a:pt x="774290" y="398220"/>
                    </a:cubicBezTo>
                    <a:cubicBezTo>
                      <a:pt x="826319" y="407233"/>
                      <a:pt x="888795" y="408871"/>
                      <a:pt x="951271" y="410510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91"/>
              </a:p>
            </p:txBody>
          </p: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4498976-7384-4696-A883-CE27FE341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818" y="5030852"/>
              <a:ext cx="1443075" cy="1728316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29AA64C-7541-477B-8BBC-265AE1F24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55" y="4883305"/>
              <a:ext cx="1481328" cy="178308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86D76D4-E8D4-465A-A4D7-26DA0160C9B5}"/>
                </a:ext>
              </a:extLst>
            </p:cNvPr>
            <p:cNvCxnSpPr/>
            <p:nvPr/>
          </p:nvCxnSpPr>
          <p:spPr>
            <a:xfrm>
              <a:off x="116372" y="6748243"/>
              <a:ext cx="237744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BB3766E-4AAD-4CBD-BA5E-740DAEA5C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424" y="4669066"/>
              <a:ext cx="11994" cy="20887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DDDE413-434C-4716-9349-7D33E81E6037}"/>
              </a:ext>
            </a:extLst>
          </p:cNvPr>
          <p:cNvGrpSpPr/>
          <p:nvPr/>
        </p:nvGrpSpPr>
        <p:grpSpPr>
          <a:xfrm>
            <a:off x="4158268" y="195125"/>
            <a:ext cx="2686702" cy="1489619"/>
            <a:chOff x="3873294" y="1958060"/>
            <a:chExt cx="4272625" cy="2575842"/>
          </a:xfrm>
        </p:grpSpPr>
        <p:pic>
          <p:nvPicPr>
            <p:cNvPr id="170" name="Picture 169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17250465-8332-40EF-8F20-659E5536A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950" b="1956"/>
            <a:stretch/>
          </p:blipFill>
          <p:spPr>
            <a:xfrm>
              <a:off x="3873294" y="3200086"/>
              <a:ext cx="3264114" cy="1333816"/>
            </a:xfrm>
            <a:prstGeom prst="rect">
              <a:avLst/>
            </a:prstGeom>
            <a:scene3d>
              <a:camera prst="orthographicFront">
                <a:rot lat="702000" lon="3480000" rev="60000"/>
              </a:camera>
              <a:lightRig rig="threePt" dir="t"/>
            </a:scene3d>
          </p:spPr>
        </p:pic>
        <p:pic>
          <p:nvPicPr>
            <p:cNvPr id="171" name="Picture 17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B5C53D5-991E-4E38-8D33-8079FE719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430896">
              <a:off x="4923653" y="1958060"/>
              <a:ext cx="2229175" cy="1894132"/>
            </a:xfrm>
            <a:prstGeom prst="rect">
              <a:avLst/>
            </a:prstGeom>
            <a:scene3d>
              <a:camera prst="orthographicFront">
                <a:rot lat="18882000" lon="3305151" rev="18269992"/>
              </a:camera>
              <a:lightRig rig="threePt" dir="t"/>
            </a:scene3d>
          </p:spPr>
        </p:pic>
        <p:pic>
          <p:nvPicPr>
            <p:cNvPr id="172" name="Picture 171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CFF4BFA7-858C-4EF3-BCB6-16398A3C4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5" r="6468" b="1968"/>
            <a:stretch/>
          </p:blipFill>
          <p:spPr>
            <a:xfrm>
              <a:off x="5666910" y="3178967"/>
              <a:ext cx="2479009" cy="1333643"/>
            </a:xfrm>
            <a:prstGeom prst="rect">
              <a:avLst/>
            </a:prstGeom>
            <a:scene3d>
              <a:camera prst="orthographicFront">
                <a:rot lat="20748000" lon="3814264" rev="72983"/>
              </a:camera>
              <a:lightRig rig="threePt" dir="t"/>
            </a:scene3d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B9E438B-E330-4102-9CEF-356CBF034216}"/>
              </a:ext>
            </a:extLst>
          </p:cNvPr>
          <p:cNvGrpSpPr/>
          <p:nvPr/>
        </p:nvGrpSpPr>
        <p:grpSpPr>
          <a:xfrm>
            <a:off x="3279716" y="579111"/>
            <a:ext cx="2749761" cy="1521305"/>
            <a:chOff x="6425564" y="3308306"/>
            <a:chExt cx="4372906" cy="263063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D90A0587-8568-41E2-B2AF-0C5BCBEED22E}"/>
                </a:ext>
              </a:extLst>
            </p:cNvPr>
            <p:cNvGrpSpPr/>
            <p:nvPr/>
          </p:nvGrpSpPr>
          <p:grpSpPr>
            <a:xfrm>
              <a:off x="7523926" y="3308306"/>
              <a:ext cx="3274544" cy="2630635"/>
              <a:chOff x="3730850" y="2656710"/>
              <a:chExt cx="3274544" cy="2630635"/>
            </a:xfrm>
          </p:grpSpPr>
          <p:pic>
            <p:nvPicPr>
              <p:cNvPr id="176" name="Picture 175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81912766-DED5-4AAC-9EE8-D36896F658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hq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430896">
                <a:off x="3730850" y="2656710"/>
                <a:ext cx="2229175" cy="1909729"/>
              </a:xfrm>
              <a:prstGeom prst="rect">
                <a:avLst/>
              </a:prstGeom>
              <a:scene3d>
                <a:camera prst="orthographicFront">
                  <a:rot lat="18899996" lon="3300001" rev="18210000"/>
                </a:camera>
                <a:lightRig rig="threePt" dir="t"/>
              </a:scene3d>
            </p:spPr>
          </p:pic>
          <p:pic>
            <p:nvPicPr>
              <p:cNvPr id="177" name="Picture 176" descr="A picture containing calendar&#10;&#10;Description automatically generated">
                <a:extLst>
                  <a:ext uri="{FF2B5EF4-FFF2-40B4-BE49-F238E27FC236}">
                    <a16:creationId xmlns:a16="http://schemas.microsoft.com/office/drawing/2014/main" id="{E9833AB1-B983-46F0-A6B0-272F5E67AA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hq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r="5523"/>
              <a:stretch/>
            </p:blipFill>
            <p:spPr>
              <a:xfrm>
                <a:off x="4435066" y="3905452"/>
                <a:ext cx="2570328" cy="1381893"/>
              </a:xfrm>
              <a:prstGeom prst="rect">
                <a:avLst/>
              </a:prstGeom>
              <a:scene3d>
                <a:camera prst="orthographicFront">
                  <a:rot lat="20784001" lon="3816000" rev="30000"/>
                </a:camera>
                <a:lightRig rig="threePt" dir="t"/>
              </a:scene3d>
            </p:spPr>
          </p:pic>
        </p:grpSp>
        <p:pic>
          <p:nvPicPr>
            <p:cNvPr id="175" name="Picture 174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F504BB8A-37CC-4FFE-B780-E49562D70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"/>
            <a:stretch/>
          </p:blipFill>
          <p:spPr>
            <a:xfrm>
              <a:off x="6425564" y="4542801"/>
              <a:ext cx="3317133" cy="1381893"/>
            </a:xfrm>
            <a:prstGeom prst="rect">
              <a:avLst/>
            </a:prstGeom>
            <a:scene3d>
              <a:camera prst="orthographicFront">
                <a:rot lat="702000" lon="3534000" rev="36000"/>
              </a:camera>
              <a:lightRig rig="threePt" dir="t"/>
            </a:scene3d>
          </p:spPr>
        </p:pic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DE69FABC-1B9E-4EE6-9164-159842A9916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4746" flipV="1">
            <a:off x="5621094" y="822291"/>
            <a:ext cx="114998" cy="101444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49EEC21-F80B-4B14-A5D9-6A38926106A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5966" flipV="1">
            <a:off x="4749094" y="1091835"/>
            <a:ext cx="114998" cy="101444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299B870-5658-4002-92E9-363FBC554B0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712"/>
          <a:stretch/>
        </p:blipFill>
        <p:spPr>
          <a:xfrm rot="11756430" flipV="1">
            <a:off x="5436507" y="551157"/>
            <a:ext cx="103045" cy="107238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1A7FED9-CA65-4ACA-88C0-C306A4F93657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1961" flipV="1">
            <a:off x="4378834" y="1029965"/>
            <a:ext cx="114998" cy="101444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FC193AC-9709-41F3-8A7F-B536494F563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rot="306930" flipV="1">
            <a:off x="1877837" y="1519546"/>
            <a:ext cx="94365" cy="101443"/>
          </a:xfrm>
          <a:prstGeom prst="rect">
            <a:avLst/>
          </a:prstGeom>
          <a:effectLst>
            <a:glow rad="63500">
              <a:srgbClr val="00B0F0">
                <a:alpha val="50000"/>
              </a:srgbClr>
            </a:glow>
          </a:effectLst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37B1B67-3ECD-4E74-BE2C-0281FDC83FED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V="1">
            <a:off x="2481059" y="1800684"/>
            <a:ext cx="101509" cy="101443"/>
          </a:xfrm>
          <a:prstGeom prst="rect">
            <a:avLst/>
          </a:prstGeom>
          <a:effectLst>
            <a:glow rad="63500">
              <a:srgbClr val="00B0F0">
                <a:alpha val="50000"/>
              </a:srgbClr>
            </a:glow>
          </a:effectLst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671D79B0-C7DF-4193-9783-5DF59988A987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rot="21232467" flipV="1">
            <a:off x="2298694" y="1532842"/>
            <a:ext cx="104386" cy="101443"/>
          </a:xfrm>
          <a:prstGeom prst="rect">
            <a:avLst/>
          </a:prstGeom>
          <a:effectLst>
            <a:glow rad="63500">
              <a:srgbClr val="00B0F0">
                <a:alpha val="50000"/>
              </a:srgbClr>
            </a:glow>
          </a:effectLst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58931A0-07CD-4AAC-B0AA-84ED388E20E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216481" flipV="1">
            <a:off x="4904387" y="1609916"/>
            <a:ext cx="102695" cy="97661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396FE733-7C79-4D1F-8378-505F867C80BC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6178791" flipV="1">
            <a:off x="5150021" y="1911649"/>
            <a:ext cx="105760" cy="83993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7BBB662-B24F-4BE2-81F5-28ADBF128F2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26" b="-1"/>
          <a:stretch/>
        </p:blipFill>
        <p:spPr>
          <a:xfrm rot="20341218" flipV="1">
            <a:off x="5291025" y="1727976"/>
            <a:ext cx="91546" cy="107456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8A92A8F4-70EC-4294-BDAE-9E32FF35349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" r="-6395" b="-9338"/>
          <a:stretch/>
        </p:blipFill>
        <p:spPr>
          <a:xfrm rot="5400000" flipV="1">
            <a:off x="6006639" y="1301775"/>
            <a:ext cx="113039" cy="100921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D453B11-46E8-4470-875F-18E3856C603E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97"/>
          <a:stretch/>
        </p:blipFill>
        <p:spPr>
          <a:xfrm rot="1800547" flipV="1">
            <a:off x="2296627" y="1062376"/>
            <a:ext cx="97983" cy="103673"/>
          </a:xfrm>
          <a:prstGeom prst="rect">
            <a:avLst/>
          </a:prstGeom>
          <a:effectLst>
            <a:glow rad="63500">
              <a:srgbClr val="00B0F0">
                <a:alpha val="50000"/>
              </a:srgbClr>
            </a:glo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AC0099C-5720-4830-ACB6-FC9C8C266F88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rot="342762" flipV="1">
            <a:off x="3548550" y="807871"/>
            <a:ext cx="114998" cy="76858"/>
          </a:xfrm>
          <a:prstGeom prst="rect">
            <a:avLst/>
          </a:prstGeom>
          <a:effectLst>
            <a:glow rad="63500">
              <a:srgbClr val="00B0F0">
                <a:alpha val="50000"/>
              </a:srgbClr>
            </a:glo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FE19704-42EB-4C95-9445-36DEC06708B3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6541" flipV="1">
            <a:off x="3235136" y="590194"/>
            <a:ext cx="105760" cy="110304"/>
          </a:xfrm>
          <a:prstGeom prst="rect">
            <a:avLst/>
          </a:prstGeom>
          <a:effectLst>
            <a:glow rad="63500">
              <a:srgbClr val="00B0F0">
                <a:alpha val="50000"/>
              </a:srgbClr>
            </a:glow>
          </a:effectLst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19C6D6EB-0914-4A68-945C-F0EA0834C536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40117" y="1153810"/>
            <a:ext cx="114998" cy="101443"/>
          </a:xfrm>
          <a:prstGeom prst="rect">
            <a:avLst/>
          </a:prstGeom>
          <a:effectLst>
            <a:glow rad="63500">
              <a:srgbClr val="00B0F0">
                <a:alpha val="50000"/>
              </a:srgbClr>
            </a:glo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D3905E9-D5B0-4B6B-9D50-B92B3E7F708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28533" flipV="1">
            <a:off x="4437786" y="441690"/>
            <a:ext cx="105760" cy="110304"/>
          </a:xfrm>
          <a:prstGeom prst="rect">
            <a:avLst/>
          </a:prstGeom>
          <a:effectLst>
            <a:glow rad="63500">
              <a:srgbClr val="00B0F0">
                <a:alpha val="50000"/>
              </a:srgbClr>
            </a:glo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48F3165-37BD-4545-A9EB-96D075D8B847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36603" flipV="1">
            <a:off x="4116821" y="135118"/>
            <a:ext cx="105760" cy="110304"/>
          </a:xfrm>
          <a:prstGeom prst="rect">
            <a:avLst/>
          </a:prstGeom>
          <a:effectLst>
            <a:glow rad="63500">
              <a:srgbClr val="00B0F0">
                <a:alpha val="50000"/>
              </a:srgbClr>
            </a:glow>
          </a:effec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C957BA3-428A-47C0-9019-91C62A3BD691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85" r="-1"/>
          <a:stretch/>
        </p:blipFill>
        <p:spPr>
          <a:xfrm rot="10500820" flipV="1">
            <a:off x="3951693" y="369261"/>
            <a:ext cx="132001" cy="91157"/>
          </a:xfrm>
          <a:prstGeom prst="rect">
            <a:avLst/>
          </a:prstGeom>
          <a:effectLst>
            <a:glow rad="63500">
              <a:srgbClr val="00B0F0">
                <a:alpha val="50000"/>
              </a:srgbClr>
            </a:glow>
          </a:effectLst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344B9EF-81B8-4461-9CC5-A0F4ACA867D0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8297" flipV="1">
            <a:off x="5995631" y="632233"/>
            <a:ext cx="114998" cy="101444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D2F80B31-FE37-4CA3-9D5C-41D051AB0273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41049" flipV="1">
            <a:off x="4875037" y="313031"/>
            <a:ext cx="105760" cy="110304"/>
          </a:xfrm>
          <a:prstGeom prst="rect">
            <a:avLst/>
          </a:prstGeom>
          <a:effectLst>
            <a:glow rad="63500">
              <a:srgbClr val="00B0F0">
                <a:alpha val="50000"/>
              </a:srgbClr>
            </a:glow>
          </a:effectLst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47CCD6C2-252A-4EB8-90E6-EB9C2B836511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5390" flipV="1">
            <a:off x="5107433" y="562105"/>
            <a:ext cx="114998" cy="101444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C8E81F09-1D52-4BCE-AB3C-442DDBB72E72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66630" flipV="1">
            <a:off x="2849154" y="1608049"/>
            <a:ext cx="105760" cy="110304"/>
          </a:xfrm>
          <a:prstGeom prst="rect">
            <a:avLst/>
          </a:prstGeom>
          <a:effectLst>
            <a:glow rad="63500">
              <a:srgbClr val="00B0F0">
                <a:alpha val="50000"/>
              </a:srgbClr>
            </a:glow>
          </a:effectLst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CD3E14-2C30-40B3-9552-C5567C597C43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 rot="21308684" flipV="1">
            <a:off x="4669135" y="1926001"/>
            <a:ext cx="93501" cy="101444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7557856-0A77-49C7-B3F0-F9FA95B88C4D}"/>
              </a:ext>
            </a:extLst>
          </p:cNvPr>
          <p:cNvGrpSpPr/>
          <p:nvPr/>
        </p:nvGrpSpPr>
        <p:grpSpPr>
          <a:xfrm>
            <a:off x="2417811" y="987496"/>
            <a:ext cx="2723998" cy="1488389"/>
            <a:chOff x="1303310" y="3299916"/>
            <a:chExt cx="4331936" cy="2573716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37E8D949-D8EB-435B-985A-E68148EB16DC}"/>
                </a:ext>
              </a:extLst>
            </p:cNvPr>
            <p:cNvGrpSpPr/>
            <p:nvPr/>
          </p:nvGrpSpPr>
          <p:grpSpPr>
            <a:xfrm>
              <a:off x="2384471" y="3299916"/>
              <a:ext cx="3250775" cy="2571272"/>
              <a:chOff x="2384471" y="3299916"/>
              <a:chExt cx="3250775" cy="2571272"/>
            </a:xfrm>
          </p:grpSpPr>
          <p:pic>
            <p:nvPicPr>
              <p:cNvPr id="229" name="Picture 228" descr="A picture containing timeline&#10;&#10;Description automatically generated">
                <a:extLst>
                  <a:ext uri="{FF2B5EF4-FFF2-40B4-BE49-F238E27FC236}">
                    <a16:creationId xmlns:a16="http://schemas.microsoft.com/office/drawing/2014/main" id="{2949F49E-0374-4DCC-A568-9D188FF28D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hq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5" r="8767" b="2176"/>
              <a:stretch/>
            </p:blipFill>
            <p:spPr>
              <a:xfrm>
                <a:off x="3120837" y="4537007"/>
                <a:ext cx="2514409" cy="1334181"/>
              </a:xfrm>
              <a:prstGeom prst="rect">
                <a:avLst/>
              </a:prstGeom>
              <a:scene3d>
                <a:camera prst="orthographicFront">
                  <a:rot lat="20766000" lon="3816000" rev="60000"/>
                </a:camera>
                <a:lightRig rig="threePt" dir="t"/>
              </a:scene3d>
            </p:spPr>
          </p:pic>
          <p:pic>
            <p:nvPicPr>
              <p:cNvPr id="16" name="Picture 15" descr="A picture containing background pattern&#10;&#10;Description automatically generated">
                <a:extLst>
                  <a:ext uri="{FF2B5EF4-FFF2-40B4-BE49-F238E27FC236}">
                    <a16:creationId xmlns:a16="http://schemas.microsoft.com/office/drawing/2014/main" id="{7FCA9048-125D-4485-8B8E-699DA0EA68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430896">
                <a:off x="2384471" y="3299916"/>
                <a:ext cx="2229175" cy="1909729"/>
              </a:xfrm>
              <a:prstGeom prst="rect">
                <a:avLst/>
              </a:prstGeom>
              <a:noFill/>
              <a:scene3d>
                <a:camera prst="orthographicFront">
                  <a:rot lat="18840000" lon="3299999" rev="18239995"/>
                </a:camera>
                <a:lightRig rig="threePt" dir="t"/>
              </a:scene3d>
            </p:spPr>
          </p:pic>
        </p:grpSp>
        <p:pic>
          <p:nvPicPr>
            <p:cNvPr id="102" name="Picture 101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ACFAA561-8234-4ABD-84B6-434FDB583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hq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"/>
            <a:stretch/>
          </p:blipFill>
          <p:spPr>
            <a:xfrm>
              <a:off x="1303310" y="4509773"/>
              <a:ext cx="3326760" cy="1363859"/>
            </a:xfrm>
            <a:prstGeom prst="rect">
              <a:avLst/>
            </a:prstGeom>
            <a:scene3d>
              <a:camera prst="orthographicFront">
                <a:rot lat="699421" lon="3536787" rev="60000"/>
              </a:camera>
              <a:lightRig rig="threePt" dir="t"/>
            </a:scene3d>
          </p:spPr>
        </p:pic>
      </p:grpSp>
      <p:pic>
        <p:nvPicPr>
          <p:cNvPr id="129" name="Picture 128">
            <a:extLst>
              <a:ext uri="{FF2B5EF4-FFF2-40B4-BE49-F238E27FC236}">
                <a16:creationId xmlns:a16="http://schemas.microsoft.com/office/drawing/2014/main" id="{EA068128-FC5B-4195-A702-BECDC74565D6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734"/>
          <a:stretch/>
        </p:blipFill>
        <p:spPr>
          <a:xfrm rot="21053671" flipV="1">
            <a:off x="4171851" y="2259695"/>
            <a:ext cx="79440" cy="103201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970C8D-2BD0-4C86-9225-62A1D7AC5D5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121" flipV="1">
            <a:off x="3713612" y="2426124"/>
            <a:ext cx="114998" cy="101444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4E85324-9BC2-4099-B58A-077E9D7B990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93" t="-23015" r="-17026" b="-4475"/>
          <a:stretch/>
        </p:blipFill>
        <p:spPr>
          <a:xfrm rot="20167993" flipV="1">
            <a:off x="4008137" y="1450832"/>
            <a:ext cx="152166" cy="129332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CF0FDBC-3815-4A0E-9E4E-B5CC315E778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4618"/>
          <a:stretch/>
        </p:blipFill>
        <p:spPr>
          <a:xfrm rot="235113" flipV="1">
            <a:off x="3271364" y="2086977"/>
            <a:ext cx="104419" cy="136561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7732C169-0236-493F-BC54-5CF7C2778D7B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2" b="-15829"/>
          <a:stretch/>
        </p:blipFill>
        <p:spPr>
          <a:xfrm rot="20942207" flipV="1">
            <a:off x="3696665" y="1990729"/>
            <a:ext cx="86483" cy="118508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6A5CB820-4B3E-4CB9-A371-818E70D8156C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70"/>
          <a:stretch/>
        </p:blipFill>
        <p:spPr>
          <a:xfrm rot="20730786" flipV="1">
            <a:off x="3054605" y="1749118"/>
            <a:ext cx="88972" cy="106079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C962AB5E-97D2-4827-A475-08C9EDAD0128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73" b="-2"/>
          <a:stretch/>
        </p:blipFill>
        <p:spPr>
          <a:xfrm rot="1418491" flipV="1">
            <a:off x="4078736" y="1931838"/>
            <a:ext cx="130663" cy="88349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66F0AF-E20A-4A9B-A627-58E0DCA1CB54}"/>
              </a:ext>
            </a:extLst>
          </p:cNvPr>
          <p:cNvSpPr txBox="1"/>
          <p:nvPr/>
        </p:nvSpPr>
        <p:spPr>
          <a:xfrm>
            <a:off x="3143554" y="2758954"/>
            <a:ext cx="25668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/>
              <a:t>x</a:t>
            </a:r>
            <a:r>
              <a:rPr lang="en-US" sz="1333" baseline="-25000" dirty="0"/>
              <a:t>1</a:t>
            </a:r>
            <a:endParaRPr lang="en-US" sz="1333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464D8E9-7FBC-40ED-9B8C-D96F4C8EE57E}"/>
              </a:ext>
            </a:extLst>
          </p:cNvPr>
          <p:cNvSpPr txBox="1"/>
          <p:nvPr/>
        </p:nvSpPr>
        <p:spPr>
          <a:xfrm>
            <a:off x="3138476" y="3186535"/>
            <a:ext cx="25668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/>
              <a:t>x</a:t>
            </a:r>
            <a:r>
              <a:rPr lang="en-US" sz="1333" baseline="-25000" dirty="0"/>
              <a:t>2</a:t>
            </a:r>
            <a:endParaRPr lang="en-US" sz="1333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6928A15-25CF-42BF-B0E5-C8DD9A63706B}"/>
              </a:ext>
            </a:extLst>
          </p:cNvPr>
          <p:cNvSpPr txBox="1"/>
          <p:nvPr/>
        </p:nvSpPr>
        <p:spPr>
          <a:xfrm>
            <a:off x="3159888" y="3478386"/>
            <a:ext cx="25668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/>
              <a:t>x</a:t>
            </a:r>
            <a:r>
              <a:rPr lang="en-US" sz="1333" baseline="-25000" dirty="0"/>
              <a:t>3</a:t>
            </a:r>
            <a:endParaRPr lang="en-US" sz="1333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302A897-C2FA-42C9-979A-F8A5768C4957}"/>
              </a:ext>
            </a:extLst>
          </p:cNvPr>
          <p:cNvSpPr txBox="1"/>
          <p:nvPr/>
        </p:nvSpPr>
        <p:spPr>
          <a:xfrm>
            <a:off x="3146000" y="3986678"/>
            <a:ext cx="25668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/>
              <a:t>x</a:t>
            </a:r>
            <a:r>
              <a:rPr lang="en-US" sz="1333" baseline="-25000" dirty="0"/>
              <a:t>6</a:t>
            </a:r>
            <a:endParaRPr lang="en-US" sz="1333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AD86A69-1974-41DF-928C-336BEA378812}"/>
              </a:ext>
            </a:extLst>
          </p:cNvPr>
          <p:cNvSpPr txBox="1"/>
          <p:nvPr/>
        </p:nvSpPr>
        <p:spPr>
          <a:xfrm>
            <a:off x="3158978" y="3816938"/>
            <a:ext cx="25668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/>
              <a:t>x</a:t>
            </a:r>
            <a:r>
              <a:rPr lang="en-US" sz="1333" baseline="-25000" dirty="0"/>
              <a:t>5</a:t>
            </a:r>
            <a:endParaRPr lang="en-US" sz="1333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B81B08B-99F3-48A1-AC00-7E0D5FE33AD8}"/>
              </a:ext>
            </a:extLst>
          </p:cNvPr>
          <p:cNvSpPr txBox="1"/>
          <p:nvPr/>
        </p:nvSpPr>
        <p:spPr>
          <a:xfrm>
            <a:off x="3148838" y="3592156"/>
            <a:ext cx="25668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/>
              <a:t>x</a:t>
            </a:r>
            <a:r>
              <a:rPr lang="en-US" sz="1333" baseline="-25000" dirty="0"/>
              <a:t>4</a:t>
            </a:r>
            <a:endParaRPr lang="en-US" sz="1333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D95BDDA-CBB2-478A-B6A4-71142878588D}"/>
              </a:ext>
            </a:extLst>
          </p:cNvPr>
          <p:cNvSpPr txBox="1"/>
          <p:nvPr/>
        </p:nvSpPr>
        <p:spPr>
          <a:xfrm>
            <a:off x="5343028" y="4287069"/>
            <a:ext cx="25668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/>
              <a:t>x</a:t>
            </a:r>
            <a:r>
              <a:rPr lang="en-US" sz="1333" baseline="-25000" dirty="0"/>
              <a:t>2</a:t>
            </a:r>
            <a:endParaRPr lang="en-US" sz="1333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483D13-688A-4F75-A6D0-DE6DCD61C496}"/>
              </a:ext>
            </a:extLst>
          </p:cNvPr>
          <p:cNvSpPr txBox="1"/>
          <p:nvPr/>
        </p:nvSpPr>
        <p:spPr>
          <a:xfrm>
            <a:off x="4559956" y="3926054"/>
            <a:ext cx="25668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/>
              <a:t>x</a:t>
            </a:r>
            <a:r>
              <a:rPr lang="en-US" sz="1333" baseline="-25000" dirty="0"/>
              <a:t>1</a:t>
            </a:r>
            <a:endParaRPr lang="en-US" sz="1333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0CD7C-2F29-45D2-82C0-EB3E81DAC46B}"/>
              </a:ext>
            </a:extLst>
          </p:cNvPr>
          <p:cNvCxnSpPr>
            <a:cxnSpLocks/>
            <a:stCxn id="154" idx="3"/>
          </p:cNvCxnSpPr>
          <p:nvPr/>
        </p:nvCxnSpPr>
        <p:spPr>
          <a:xfrm flipH="1">
            <a:off x="5423760" y="4176084"/>
            <a:ext cx="4352" cy="15823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06CF4F54-9EB9-4970-BC22-E0C08F8314DA}"/>
              </a:ext>
            </a:extLst>
          </p:cNvPr>
          <p:cNvSpPr/>
          <p:nvPr/>
        </p:nvSpPr>
        <p:spPr>
          <a:xfrm>
            <a:off x="3340872" y="3007901"/>
            <a:ext cx="82576" cy="768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1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F10AE344-311A-44D2-AEA9-D19DE1A6C540}"/>
              </a:ext>
            </a:extLst>
          </p:cNvPr>
          <p:cNvSpPr/>
          <p:nvPr/>
        </p:nvSpPr>
        <p:spPr>
          <a:xfrm>
            <a:off x="3342161" y="3415225"/>
            <a:ext cx="82576" cy="768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1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28DFFF00-85B9-4C9E-B7D9-EB1373C0E781}"/>
              </a:ext>
            </a:extLst>
          </p:cNvPr>
          <p:cNvSpPr/>
          <p:nvPr/>
        </p:nvSpPr>
        <p:spPr>
          <a:xfrm>
            <a:off x="3341069" y="3529668"/>
            <a:ext cx="82576" cy="768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1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FCC3369-E3C7-43C8-A7D8-72929BE581F7}"/>
              </a:ext>
            </a:extLst>
          </p:cNvPr>
          <p:cNvSpPr/>
          <p:nvPr/>
        </p:nvSpPr>
        <p:spPr>
          <a:xfrm>
            <a:off x="3340872" y="3803015"/>
            <a:ext cx="82576" cy="768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1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C8BAEBCC-D8FA-469C-83AE-5B4306A80199}"/>
              </a:ext>
            </a:extLst>
          </p:cNvPr>
          <p:cNvSpPr/>
          <p:nvPr/>
        </p:nvSpPr>
        <p:spPr>
          <a:xfrm>
            <a:off x="3340872" y="4045413"/>
            <a:ext cx="82576" cy="768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1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DEBEEEFD-F6FD-4981-B893-9DDCA77AEE8B}"/>
              </a:ext>
            </a:extLst>
          </p:cNvPr>
          <p:cNvSpPr/>
          <p:nvPr/>
        </p:nvSpPr>
        <p:spPr>
          <a:xfrm>
            <a:off x="3343212" y="4181194"/>
            <a:ext cx="82576" cy="768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765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4"/>
    </mc:Choice>
    <mc:Fallback xmlns="">
      <p:transition spd="slow" advTm="500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2B312-4C0D-4F74-AA39-F1B6FACD4896}"/>
              </a:ext>
            </a:extLst>
          </p:cNvPr>
          <p:cNvCxnSpPr>
            <a:cxnSpLocks/>
            <a:stCxn id="154" idx="1"/>
          </p:cNvCxnSpPr>
          <p:nvPr/>
        </p:nvCxnSpPr>
        <p:spPr>
          <a:xfrm flipH="1" flipV="1">
            <a:off x="4764249" y="4129947"/>
            <a:ext cx="625911" cy="25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C46FA64-CE08-40B2-91FA-28799390A716}"/>
              </a:ext>
            </a:extLst>
          </p:cNvPr>
          <p:cNvSpPr/>
          <p:nvPr/>
        </p:nvSpPr>
        <p:spPr>
          <a:xfrm>
            <a:off x="6356871" y="2644015"/>
            <a:ext cx="166669" cy="817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7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BDB2FAA-7DAE-43A1-8C89-132555B043D9}"/>
              </a:ext>
            </a:extLst>
          </p:cNvPr>
          <p:cNvGrpSpPr/>
          <p:nvPr/>
        </p:nvGrpSpPr>
        <p:grpSpPr>
          <a:xfrm>
            <a:off x="2924930" y="-140233"/>
            <a:ext cx="2693997" cy="1502045"/>
            <a:chOff x="3867419" y="1935358"/>
            <a:chExt cx="4284226" cy="2597329"/>
          </a:xfrm>
        </p:grpSpPr>
        <p:pic>
          <p:nvPicPr>
            <p:cNvPr id="124" name="Picture 123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EBF019F6-80E8-43ED-9730-D13B43E59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67419" y="3172267"/>
              <a:ext cx="3264113" cy="1360420"/>
            </a:xfrm>
            <a:prstGeom prst="rect">
              <a:avLst/>
            </a:prstGeom>
            <a:scene3d>
              <a:camera prst="orthographicFront">
                <a:rot lat="702000" lon="3480000" rev="60000"/>
              </a:camera>
              <a:lightRig rig="threePt" dir="t"/>
            </a:scene3d>
          </p:spPr>
        </p:pic>
        <p:pic>
          <p:nvPicPr>
            <p:cNvPr id="125" name="Picture 124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5DFEA7C6-DA1A-4FA4-8907-73F3BD1B7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56"/>
            <a:stretch/>
          </p:blipFill>
          <p:spPr>
            <a:xfrm>
              <a:off x="5685471" y="3155027"/>
              <a:ext cx="2466174" cy="1360420"/>
            </a:xfrm>
            <a:prstGeom prst="rect">
              <a:avLst/>
            </a:prstGeom>
            <a:scene3d>
              <a:camera prst="orthographicFront">
                <a:rot lat="20748000" lon="3814264" rev="72983"/>
              </a:camera>
              <a:lightRig rig="threePt" dir="t"/>
            </a:scene3d>
          </p:spPr>
        </p:pic>
        <p:pic>
          <p:nvPicPr>
            <p:cNvPr id="126" name="Picture 12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29D283A-5536-4EA1-B4EA-ACE8E5A22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430896">
              <a:off x="4922250" y="1935358"/>
              <a:ext cx="2229175" cy="1894132"/>
            </a:xfrm>
            <a:prstGeom prst="rect">
              <a:avLst/>
            </a:prstGeom>
            <a:scene3d>
              <a:camera prst="orthographicFront">
                <a:rot lat="18882000" lon="3305151" rev="18269992"/>
              </a:camera>
              <a:lightRig rig="threePt" dir="t"/>
            </a:scene3d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891B05BD-75DF-4C4F-95A3-30FED7258025}"/>
              </a:ext>
            </a:extLst>
          </p:cNvPr>
          <p:cNvGrpSpPr/>
          <p:nvPr/>
        </p:nvGrpSpPr>
        <p:grpSpPr>
          <a:xfrm>
            <a:off x="4163724" y="235111"/>
            <a:ext cx="2686702" cy="1489619"/>
            <a:chOff x="3873294" y="1958060"/>
            <a:chExt cx="4272625" cy="2575842"/>
          </a:xfrm>
        </p:grpSpPr>
        <p:pic>
          <p:nvPicPr>
            <p:cNvPr id="122" name="Picture 121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8E769963-B346-4D38-88D3-0229F2213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950" b="1956"/>
            <a:stretch/>
          </p:blipFill>
          <p:spPr>
            <a:xfrm>
              <a:off x="3873294" y="3200086"/>
              <a:ext cx="3264114" cy="1333816"/>
            </a:xfrm>
            <a:prstGeom prst="rect">
              <a:avLst/>
            </a:prstGeom>
            <a:scene3d>
              <a:camera prst="orthographicFront">
                <a:rot lat="702000" lon="3480000" rev="60000"/>
              </a:camera>
              <a:lightRig rig="threePt" dir="t"/>
            </a:scene3d>
          </p:spPr>
        </p:pic>
        <p:pic>
          <p:nvPicPr>
            <p:cNvPr id="10" name="Picture 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CB0D597-E495-4309-BE4E-43CED7FC6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duotone>
                <a:prstClr val="black"/>
                <a:srgbClr val="5B9BD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430896">
              <a:off x="4923653" y="1958060"/>
              <a:ext cx="2229175" cy="1894132"/>
            </a:xfrm>
            <a:prstGeom prst="rect">
              <a:avLst/>
            </a:prstGeom>
            <a:scene3d>
              <a:camera prst="orthographicFront">
                <a:rot lat="18882000" lon="3305151" rev="18269992"/>
              </a:camera>
              <a:lightRig rig="threePt" dir="t"/>
            </a:scene3d>
          </p:spPr>
        </p:pic>
        <p:pic>
          <p:nvPicPr>
            <p:cNvPr id="225" name="Picture 224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CAFE59AD-2E76-4B14-AB88-49A8E5003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5" r="6468" b="1968"/>
            <a:stretch/>
          </p:blipFill>
          <p:spPr>
            <a:xfrm>
              <a:off x="5666910" y="3178967"/>
              <a:ext cx="2479009" cy="1333643"/>
            </a:xfrm>
            <a:prstGeom prst="rect">
              <a:avLst/>
            </a:prstGeom>
            <a:scene3d>
              <a:camera prst="orthographicFront">
                <a:rot lat="20748000" lon="3814264" rev="72983"/>
              </a:camera>
              <a:lightRig rig="threePt" dir="t"/>
            </a:scene3d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9A936C4-F0F4-4540-AA20-D71D3895C8B8}"/>
              </a:ext>
            </a:extLst>
          </p:cNvPr>
          <p:cNvGrpSpPr/>
          <p:nvPr/>
        </p:nvGrpSpPr>
        <p:grpSpPr>
          <a:xfrm>
            <a:off x="4313998" y="1711024"/>
            <a:ext cx="2172575" cy="1009329"/>
            <a:chOff x="4375406" y="4440731"/>
            <a:chExt cx="3455015" cy="174532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E207012-9587-425E-B20B-2E695105E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5406" y="4440731"/>
              <a:ext cx="3455015" cy="1745328"/>
            </a:xfrm>
            <a:prstGeom prst="straightConnector1">
              <a:avLst/>
            </a:prstGeom>
            <a:ln w="76200">
              <a:gradFill>
                <a:gsLst>
                  <a:gs pos="0">
                    <a:schemeClr val="accent1"/>
                  </a:gs>
                  <a:gs pos="100000">
                    <a:srgbClr val="FF0000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7C5FAF-D1C4-4507-A758-1F41EB5F08BF}"/>
                </a:ext>
              </a:extLst>
            </p:cNvPr>
            <p:cNvSpPr txBox="1"/>
            <p:nvPr/>
          </p:nvSpPr>
          <p:spPr>
            <a:xfrm rot="20055271">
              <a:off x="5875871" y="4856739"/>
              <a:ext cx="1892874" cy="727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Pore Size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BA47BE2-0DB6-49F8-8233-28D4CB81C0A3}"/>
              </a:ext>
            </a:extLst>
          </p:cNvPr>
          <p:cNvGrpSpPr/>
          <p:nvPr/>
        </p:nvGrpSpPr>
        <p:grpSpPr>
          <a:xfrm>
            <a:off x="1727603" y="2166698"/>
            <a:ext cx="1993520" cy="574863"/>
            <a:chOff x="224462" y="5101895"/>
            <a:chExt cx="3170267" cy="99405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B14E109-08ED-4885-9E64-D977E77084DD}"/>
                </a:ext>
              </a:extLst>
            </p:cNvPr>
            <p:cNvCxnSpPr>
              <a:cxnSpLocks/>
            </p:cNvCxnSpPr>
            <p:nvPr/>
          </p:nvCxnSpPr>
          <p:spPr>
            <a:xfrm>
              <a:off x="224462" y="5101895"/>
              <a:ext cx="3170267" cy="994050"/>
            </a:xfrm>
            <a:prstGeom prst="straightConnector1">
              <a:avLst/>
            </a:prstGeom>
            <a:ln w="76200">
              <a:gradFill>
                <a:gsLst>
                  <a:gs pos="0">
                    <a:schemeClr val="accent1"/>
                  </a:gs>
                  <a:gs pos="100000">
                    <a:srgbClr val="FF0000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0CF831-2C05-477A-AEBE-4AEF681DB172}"/>
                </a:ext>
              </a:extLst>
            </p:cNvPr>
            <p:cNvSpPr txBox="1"/>
            <p:nvPr/>
          </p:nvSpPr>
          <p:spPr>
            <a:xfrm rot="1136105">
              <a:off x="618643" y="5334944"/>
              <a:ext cx="804259" cy="72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pH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2D67508-449A-4C26-9D39-3B6DA02728FB}"/>
              </a:ext>
            </a:extLst>
          </p:cNvPr>
          <p:cNvGrpSpPr/>
          <p:nvPr/>
        </p:nvGrpSpPr>
        <p:grpSpPr>
          <a:xfrm>
            <a:off x="2031905" y="259421"/>
            <a:ext cx="2733357" cy="1516381"/>
            <a:chOff x="6392768" y="3314734"/>
            <a:chExt cx="4346820" cy="262211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0B3E776-D8BC-4200-9F84-A73FC66E1988}"/>
                </a:ext>
              </a:extLst>
            </p:cNvPr>
            <p:cNvGrpSpPr/>
            <p:nvPr/>
          </p:nvGrpSpPr>
          <p:grpSpPr>
            <a:xfrm>
              <a:off x="7475294" y="3314734"/>
              <a:ext cx="3264294" cy="2622119"/>
              <a:chOff x="3682218" y="2663138"/>
              <a:chExt cx="3264294" cy="2622119"/>
            </a:xfrm>
          </p:grpSpPr>
          <p:pic>
            <p:nvPicPr>
              <p:cNvPr id="119" name="Picture 118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610361F5-0E66-41FE-B9D7-4354CED7D9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hq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430896">
                <a:off x="3682218" y="2663138"/>
                <a:ext cx="2229175" cy="1909729"/>
              </a:xfrm>
              <a:prstGeom prst="rect">
                <a:avLst/>
              </a:prstGeom>
              <a:scene3d>
                <a:camera prst="orthographicFront">
                  <a:rot lat="18899996" lon="3300001" rev="18210000"/>
                </a:camera>
                <a:lightRig rig="threePt" dir="t"/>
              </a:scene3d>
            </p:spPr>
          </p:pic>
          <p:pic>
            <p:nvPicPr>
              <p:cNvPr id="120" name="Picture 119" descr="A picture containing calendar&#10;&#10;Description automatically generated">
                <a:extLst>
                  <a:ext uri="{FF2B5EF4-FFF2-40B4-BE49-F238E27FC236}">
                    <a16:creationId xmlns:a16="http://schemas.microsoft.com/office/drawing/2014/main" id="{2FEB5D23-B89D-40A5-AE50-FA7D6FA6BF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hq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r="5999"/>
              <a:stretch/>
            </p:blipFill>
            <p:spPr>
              <a:xfrm>
                <a:off x="4389132" y="3903364"/>
                <a:ext cx="2557380" cy="1381893"/>
              </a:xfrm>
              <a:prstGeom prst="rect">
                <a:avLst/>
              </a:prstGeom>
              <a:scene3d>
                <a:camera prst="orthographicFront">
                  <a:rot lat="20784001" lon="3816000" rev="30000"/>
                </a:camera>
                <a:lightRig rig="threePt" dir="t"/>
              </a:scene3d>
            </p:spPr>
          </p:pic>
        </p:grpSp>
        <p:pic>
          <p:nvPicPr>
            <p:cNvPr id="118" name="Picture 117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1F501BB5-5781-4A44-92A1-8D29852F0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"/>
            <a:stretch/>
          </p:blipFill>
          <p:spPr>
            <a:xfrm>
              <a:off x="6392768" y="4535451"/>
              <a:ext cx="3317133" cy="1381893"/>
            </a:xfrm>
            <a:prstGeom prst="rect">
              <a:avLst/>
            </a:prstGeom>
            <a:scene3d>
              <a:camera prst="orthographicFront">
                <a:rot lat="702000" lon="3534000" rev="36000"/>
              </a:camera>
              <a:lightRig rig="threePt" dir="t"/>
            </a:scene3d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C9654D4-C339-4DD6-8FFB-3625B61C1198}"/>
              </a:ext>
            </a:extLst>
          </p:cNvPr>
          <p:cNvGrpSpPr/>
          <p:nvPr/>
        </p:nvGrpSpPr>
        <p:grpSpPr>
          <a:xfrm>
            <a:off x="1223494" y="657388"/>
            <a:ext cx="2740515" cy="1504915"/>
            <a:chOff x="1303310" y="3271340"/>
            <a:chExt cx="4358204" cy="260229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F4596E4-072D-4661-8559-41A1F83C5197}"/>
                </a:ext>
              </a:extLst>
            </p:cNvPr>
            <p:cNvGrpSpPr/>
            <p:nvPr/>
          </p:nvGrpSpPr>
          <p:grpSpPr>
            <a:xfrm>
              <a:off x="2397219" y="3271340"/>
              <a:ext cx="3264295" cy="2600853"/>
              <a:chOff x="2397219" y="3271340"/>
              <a:chExt cx="3264295" cy="2600853"/>
            </a:xfrm>
          </p:grpSpPr>
          <p:pic>
            <p:nvPicPr>
              <p:cNvPr id="109" name="Picture 108" descr="A picture containing timeline&#10;&#10;Description automatically generated">
                <a:extLst>
                  <a:ext uri="{FF2B5EF4-FFF2-40B4-BE49-F238E27FC236}">
                    <a16:creationId xmlns:a16="http://schemas.microsoft.com/office/drawing/2014/main" id="{8EE06059-090C-408D-AC47-BBC826B42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hq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5" r="7465"/>
              <a:stretch/>
            </p:blipFill>
            <p:spPr>
              <a:xfrm>
                <a:off x="3111202" y="4508333"/>
                <a:ext cx="2550312" cy="1363860"/>
              </a:xfrm>
              <a:prstGeom prst="rect">
                <a:avLst/>
              </a:prstGeom>
              <a:scene3d>
                <a:camera prst="orthographicFront">
                  <a:rot lat="20766000" lon="3816000" rev="60000"/>
                </a:camera>
                <a:lightRig rig="threePt" dir="t"/>
              </a:scene3d>
            </p:spPr>
          </p:pic>
          <p:pic>
            <p:nvPicPr>
              <p:cNvPr id="110" name="Picture 109" descr="A picture containing background pattern&#10;&#10;Description automatically generated">
                <a:extLst>
                  <a:ext uri="{FF2B5EF4-FFF2-40B4-BE49-F238E27FC236}">
                    <a16:creationId xmlns:a16="http://schemas.microsoft.com/office/drawing/2014/main" id="{3D3D98EC-65D8-4394-B691-6DD3836DCB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430896">
                <a:off x="2397219" y="3271340"/>
                <a:ext cx="2229175" cy="1909729"/>
              </a:xfrm>
              <a:prstGeom prst="rect">
                <a:avLst/>
              </a:prstGeom>
              <a:noFill/>
              <a:scene3d>
                <a:camera prst="orthographicFront">
                  <a:rot lat="18840000" lon="3299999" rev="18239995"/>
                </a:camera>
                <a:lightRig rig="threePt" dir="t"/>
              </a:scene3d>
            </p:spPr>
          </p:pic>
        </p:grpSp>
        <p:pic>
          <p:nvPicPr>
            <p:cNvPr id="108" name="Picture 107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7822265B-E782-44DF-8D49-AA396D11A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hq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"/>
            <a:stretch/>
          </p:blipFill>
          <p:spPr>
            <a:xfrm>
              <a:off x="1303310" y="4509773"/>
              <a:ext cx="3326760" cy="1363859"/>
            </a:xfrm>
            <a:prstGeom prst="rect">
              <a:avLst/>
            </a:prstGeom>
            <a:scene3d>
              <a:camera prst="orthographicFront">
                <a:rot lat="699421" lon="3536787" rev="60000"/>
              </a:camera>
              <a:lightRig rig="threePt" dir="t"/>
            </a:scene3d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E5F29FF-147E-42CD-8E67-42B0D63225CE}"/>
              </a:ext>
            </a:extLst>
          </p:cNvPr>
          <p:cNvGrpSpPr/>
          <p:nvPr/>
        </p:nvGrpSpPr>
        <p:grpSpPr>
          <a:xfrm>
            <a:off x="3285172" y="619097"/>
            <a:ext cx="2749761" cy="1521305"/>
            <a:chOff x="6425564" y="3308306"/>
            <a:chExt cx="4372906" cy="2630635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98C0D733-A86A-45E1-85DF-6E302D563F2B}"/>
                </a:ext>
              </a:extLst>
            </p:cNvPr>
            <p:cNvGrpSpPr/>
            <p:nvPr/>
          </p:nvGrpSpPr>
          <p:grpSpPr>
            <a:xfrm>
              <a:off x="7523926" y="3308306"/>
              <a:ext cx="3274544" cy="2630635"/>
              <a:chOff x="3730850" y="2656710"/>
              <a:chExt cx="3274544" cy="2630635"/>
            </a:xfrm>
          </p:grpSpPr>
          <p:pic>
            <p:nvPicPr>
              <p:cNvPr id="18" name="Picture 17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31BE39BD-C0DC-4CEC-A4EA-676D281B8C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hq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430896">
                <a:off x="3730850" y="2656710"/>
                <a:ext cx="2229175" cy="1909729"/>
              </a:xfrm>
              <a:prstGeom prst="rect">
                <a:avLst/>
              </a:prstGeom>
              <a:scene3d>
                <a:camera prst="orthographicFront">
                  <a:rot lat="18899996" lon="3300001" rev="18210000"/>
                </a:camera>
                <a:lightRig rig="threePt" dir="t"/>
              </a:scene3d>
            </p:spPr>
          </p:pic>
          <p:pic>
            <p:nvPicPr>
              <p:cNvPr id="227" name="Picture 226" descr="A picture containing calendar&#10;&#10;Description automatically generated">
                <a:extLst>
                  <a:ext uri="{FF2B5EF4-FFF2-40B4-BE49-F238E27FC236}">
                    <a16:creationId xmlns:a16="http://schemas.microsoft.com/office/drawing/2014/main" id="{1F90DBE0-5B3F-42A2-B425-A4029DCC92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hq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r="5523"/>
              <a:stretch/>
            </p:blipFill>
            <p:spPr>
              <a:xfrm>
                <a:off x="4435066" y="3905452"/>
                <a:ext cx="2570328" cy="1381893"/>
              </a:xfrm>
              <a:prstGeom prst="rect">
                <a:avLst/>
              </a:prstGeom>
              <a:scene3d>
                <a:camera prst="orthographicFront">
                  <a:rot lat="20784001" lon="3816000" rev="30000"/>
                </a:camera>
                <a:lightRig rig="threePt" dir="t"/>
              </a:scene3d>
            </p:spPr>
          </p:pic>
        </p:grpSp>
        <p:pic>
          <p:nvPicPr>
            <p:cNvPr id="114" name="Picture 113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055285E7-77D1-4B51-91FF-6AE9F9531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"/>
            <a:stretch/>
          </p:blipFill>
          <p:spPr>
            <a:xfrm>
              <a:off x="6425564" y="4542801"/>
              <a:ext cx="3317133" cy="1381893"/>
            </a:xfrm>
            <a:prstGeom prst="rect">
              <a:avLst/>
            </a:prstGeom>
            <a:scene3d>
              <a:camera prst="orthographicFront">
                <a:rot lat="702000" lon="3534000" rev="36000"/>
              </a:camera>
              <a:lightRig rig="threePt" dir="t"/>
            </a:scene3d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FCA58C-4547-4D35-B98A-C35B5A8EED03}"/>
              </a:ext>
            </a:extLst>
          </p:cNvPr>
          <p:cNvGrpSpPr/>
          <p:nvPr/>
        </p:nvGrpSpPr>
        <p:grpSpPr>
          <a:xfrm>
            <a:off x="3860732" y="3213426"/>
            <a:ext cx="659607" cy="796663"/>
            <a:chOff x="7734480" y="4741843"/>
            <a:chExt cx="1189403" cy="1617459"/>
          </a:xfrm>
          <a:effectLst/>
        </p:grpSpPr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3ABCBC1-FC81-4979-9A3E-7C44B36A2DDD}"/>
                </a:ext>
              </a:extLst>
            </p:cNvPr>
            <p:cNvSpPr/>
            <p:nvPr/>
          </p:nvSpPr>
          <p:spPr>
            <a:xfrm>
              <a:off x="8371119" y="5567488"/>
              <a:ext cx="353403" cy="615850"/>
            </a:xfrm>
            <a:custGeom>
              <a:avLst/>
              <a:gdLst>
                <a:gd name="connsiteX0" fmla="*/ 314634 w 353403"/>
                <a:gd name="connsiteY0" fmla="*/ 615851 h 615850"/>
                <a:gd name="connsiteX1" fmla="*/ 287110 w 353403"/>
                <a:gd name="connsiteY1" fmla="*/ 604644 h 615850"/>
                <a:gd name="connsiteX2" fmla="*/ 84018 w 353403"/>
                <a:gd name="connsiteY2" fmla="*/ 353975 h 615850"/>
                <a:gd name="connsiteX3" fmla="*/ 69 w 353403"/>
                <a:gd name="connsiteY3" fmla="*/ 36854 h 615850"/>
                <a:gd name="connsiteX4" fmla="*/ 41780 w 353403"/>
                <a:gd name="connsiteY4" fmla="*/ 79 h 615850"/>
                <a:gd name="connsiteX5" fmla="*/ 41945 w 353403"/>
                <a:gd name="connsiteY5" fmla="*/ 89 h 615850"/>
                <a:gd name="connsiteX6" fmla="*/ 78720 w 353403"/>
                <a:gd name="connsiteY6" fmla="*/ 41800 h 615850"/>
                <a:gd name="connsiteX7" fmla="*/ 78710 w 353403"/>
                <a:gd name="connsiteY7" fmla="*/ 41965 h 615850"/>
                <a:gd name="connsiteX8" fmla="*/ 152043 w 353403"/>
                <a:gd name="connsiteY8" fmla="*/ 314654 h 615850"/>
                <a:gd name="connsiteX9" fmla="*/ 341569 w 353403"/>
                <a:gd name="connsiteY9" fmla="*/ 548416 h 615850"/>
                <a:gd name="connsiteX10" fmla="*/ 342200 w 353403"/>
                <a:gd name="connsiteY10" fmla="*/ 604019 h 615850"/>
                <a:gd name="connsiteX11" fmla="*/ 314634 w 353403"/>
                <a:gd name="connsiteY11" fmla="*/ 615851 h 61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3403" h="615850">
                  <a:moveTo>
                    <a:pt x="314634" y="615851"/>
                  </a:moveTo>
                  <a:cubicBezTo>
                    <a:pt x="304346" y="615860"/>
                    <a:pt x="294464" y="611836"/>
                    <a:pt x="287110" y="604644"/>
                  </a:cubicBezTo>
                  <a:cubicBezTo>
                    <a:pt x="208883" y="530198"/>
                    <a:pt x="140620" y="445942"/>
                    <a:pt x="84018" y="353975"/>
                  </a:cubicBezTo>
                  <a:cubicBezTo>
                    <a:pt x="27438" y="257985"/>
                    <a:pt x="-1608" y="148265"/>
                    <a:pt x="69" y="36854"/>
                  </a:cubicBezTo>
                  <a:cubicBezTo>
                    <a:pt x="1431" y="15180"/>
                    <a:pt x="20107" y="-1285"/>
                    <a:pt x="41780" y="79"/>
                  </a:cubicBezTo>
                  <a:cubicBezTo>
                    <a:pt x="41835" y="81"/>
                    <a:pt x="41890" y="85"/>
                    <a:pt x="41945" y="89"/>
                  </a:cubicBezTo>
                  <a:cubicBezTo>
                    <a:pt x="63619" y="1451"/>
                    <a:pt x="80084" y="20127"/>
                    <a:pt x="78720" y="41800"/>
                  </a:cubicBezTo>
                  <a:cubicBezTo>
                    <a:pt x="78718" y="41855"/>
                    <a:pt x="78714" y="41910"/>
                    <a:pt x="78710" y="41965"/>
                  </a:cubicBezTo>
                  <a:cubicBezTo>
                    <a:pt x="78338" y="137782"/>
                    <a:pt x="103661" y="231947"/>
                    <a:pt x="152043" y="314654"/>
                  </a:cubicBezTo>
                  <a:cubicBezTo>
                    <a:pt x="204870" y="400424"/>
                    <a:pt x="268574" y="478997"/>
                    <a:pt x="341569" y="548416"/>
                  </a:cubicBezTo>
                  <a:cubicBezTo>
                    <a:pt x="357098" y="563595"/>
                    <a:pt x="357382" y="588491"/>
                    <a:pt x="342200" y="604019"/>
                  </a:cubicBezTo>
                  <a:cubicBezTo>
                    <a:pt x="334935" y="611451"/>
                    <a:pt x="325025" y="615705"/>
                    <a:pt x="314634" y="615851"/>
                  </a:cubicBezTo>
                  <a:close/>
                </a:path>
              </a:pathLst>
            </a:custGeom>
            <a:solidFill>
              <a:srgbClr val="86CBFA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933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A11F7009-7A57-4F3F-AF2A-72D3EF2AF5D4}"/>
                </a:ext>
              </a:extLst>
            </p:cNvPr>
            <p:cNvSpPr/>
            <p:nvPr/>
          </p:nvSpPr>
          <p:spPr>
            <a:xfrm>
              <a:off x="8233323" y="5429529"/>
              <a:ext cx="570609" cy="847982"/>
            </a:xfrm>
            <a:custGeom>
              <a:avLst/>
              <a:gdLst>
                <a:gd name="connsiteX0" fmla="*/ 351179 w 570609"/>
                <a:gd name="connsiteY0" fmla="*/ 847983 h 847982"/>
                <a:gd name="connsiteX1" fmla="*/ 323458 w 570609"/>
                <a:gd name="connsiteY1" fmla="*/ 836580 h 847982"/>
                <a:gd name="connsiteX2" fmla="*/ 102672 w 570609"/>
                <a:gd name="connsiteY2" fmla="*/ 561335 h 847982"/>
                <a:gd name="connsiteX3" fmla="*/ 242 w 570609"/>
                <a:gd name="connsiteY3" fmla="*/ 165572 h 847982"/>
                <a:gd name="connsiteX4" fmla="*/ 188197 w 570609"/>
                <a:gd name="connsiteY4" fmla="*/ 372 h 847982"/>
                <a:gd name="connsiteX5" fmla="*/ 188981 w 570609"/>
                <a:gd name="connsiteY5" fmla="*/ 426 h 847982"/>
                <a:gd name="connsiteX6" fmla="*/ 354128 w 570609"/>
                <a:gd name="connsiteY6" fmla="*/ 187592 h 847982"/>
                <a:gd name="connsiteX7" fmla="*/ 409177 w 570609"/>
                <a:gd name="connsiteY7" fmla="*/ 384195 h 847982"/>
                <a:gd name="connsiteX8" fmla="*/ 559185 w 570609"/>
                <a:gd name="connsiteY8" fmla="*/ 572148 h 847982"/>
                <a:gd name="connsiteX9" fmla="*/ 558989 w 570609"/>
                <a:gd name="connsiteY9" fmla="*/ 627787 h 847982"/>
                <a:gd name="connsiteX10" fmla="*/ 503350 w 570609"/>
                <a:gd name="connsiteY10" fmla="*/ 627590 h 847982"/>
                <a:gd name="connsiteX11" fmla="*/ 341152 w 570609"/>
                <a:gd name="connsiteY11" fmla="*/ 423516 h 847982"/>
                <a:gd name="connsiteX12" fmla="*/ 275487 w 570609"/>
                <a:gd name="connsiteY12" fmla="*/ 183857 h 847982"/>
                <a:gd name="connsiteX13" fmla="*/ 184015 w 570609"/>
                <a:gd name="connsiteY13" fmla="*/ 79171 h 847982"/>
                <a:gd name="connsiteX14" fmla="*/ 112699 w 570609"/>
                <a:gd name="connsiteY14" fmla="*/ 103249 h 847982"/>
                <a:gd name="connsiteX15" fmla="*/ 78883 w 570609"/>
                <a:gd name="connsiteY15" fmla="*/ 170881 h 847982"/>
                <a:gd name="connsiteX16" fmla="*/ 170501 w 570609"/>
                <a:gd name="connsiteY16" fmla="*/ 521621 h 847982"/>
                <a:gd name="connsiteX17" fmla="*/ 378704 w 570609"/>
                <a:gd name="connsiteY17" fmla="*/ 780548 h 847982"/>
                <a:gd name="connsiteX18" fmla="*/ 378735 w 570609"/>
                <a:gd name="connsiteY18" fmla="*/ 836155 h 847982"/>
                <a:gd name="connsiteX19" fmla="*/ 378704 w 570609"/>
                <a:gd name="connsiteY19" fmla="*/ 836186 h 847982"/>
                <a:gd name="connsiteX20" fmla="*/ 351179 w 570609"/>
                <a:gd name="connsiteY20" fmla="*/ 847983 h 84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0609" h="847982">
                  <a:moveTo>
                    <a:pt x="351179" y="847983"/>
                  </a:moveTo>
                  <a:cubicBezTo>
                    <a:pt x="340796" y="847990"/>
                    <a:pt x="330831" y="843891"/>
                    <a:pt x="323458" y="836580"/>
                  </a:cubicBezTo>
                  <a:cubicBezTo>
                    <a:pt x="238486" y="754566"/>
                    <a:pt x="164296" y="662076"/>
                    <a:pt x="102672" y="561335"/>
                  </a:cubicBezTo>
                  <a:cubicBezTo>
                    <a:pt x="32182" y="441592"/>
                    <a:pt x="-3305" y="304477"/>
                    <a:pt x="242" y="165572"/>
                  </a:cubicBezTo>
                  <a:cubicBezTo>
                    <a:pt x="6526" y="68051"/>
                    <a:pt x="90676" y="-5911"/>
                    <a:pt x="188197" y="372"/>
                  </a:cubicBezTo>
                  <a:cubicBezTo>
                    <a:pt x="188458" y="390"/>
                    <a:pt x="188720" y="408"/>
                    <a:pt x="188981" y="426"/>
                  </a:cubicBezTo>
                  <a:cubicBezTo>
                    <a:pt x="286154" y="6742"/>
                    <a:pt x="359959" y="90389"/>
                    <a:pt x="354128" y="187592"/>
                  </a:cubicBezTo>
                  <a:cubicBezTo>
                    <a:pt x="355500" y="256735"/>
                    <a:pt x="374445" y="324392"/>
                    <a:pt x="409177" y="384195"/>
                  </a:cubicBezTo>
                  <a:cubicBezTo>
                    <a:pt x="451394" y="452682"/>
                    <a:pt x="501765" y="515796"/>
                    <a:pt x="559185" y="572148"/>
                  </a:cubicBezTo>
                  <a:cubicBezTo>
                    <a:pt x="574495" y="587566"/>
                    <a:pt x="574406" y="612477"/>
                    <a:pt x="558989" y="627787"/>
                  </a:cubicBezTo>
                  <a:cubicBezTo>
                    <a:pt x="543571" y="643096"/>
                    <a:pt x="518659" y="643008"/>
                    <a:pt x="503350" y="627590"/>
                  </a:cubicBezTo>
                  <a:cubicBezTo>
                    <a:pt x="440944" y="566633"/>
                    <a:pt x="386450" y="498070"/>
                    <a:pt x="341152" y="423516"/>
                  </a:cubicBezTo>
                  <a:cubicBezTo>
                    <a:pt x="298517" y="350816"/>
                    <a:pt x="275862" y="268134"/>
                    <a:pt x="275487" y="183857"/>
                  </a:cubicBezTo>
                  <a:cubicBezTo>
                    <a:pt x="279136" y="129688"/>
                    <a:pt x="238181" y="82820"/>
                    <a:pt x="184015" y="79171"/>
                  </a:cubicBezTo>
                  <a:cubicBezTo>
                    <a:pt x="157989" y="77417"/>
                    <a:pt x="132334" y="86080"/>
                    <a:pt x="112699" y="103249"/>
                  </a:cubicBezTo>
                  <a:cubicBezTo>
                    <a:pt x="92860" y="120383"/>
                    <a:pt x="80686" y="144730"/>
                    <a:pt x="78883" y="170881"/>
                  </a:cubicBezTo>
                  <a:cubicBezTo>
                    <a:pt x="76076" y="294055"/>
                    <a:pt x="107814" y="415556"/>
                    <a:pt x="170501" y="521621"/>
                  </a:cubicBezTo>
                  <a:cubicBezTo>
                    <a:pt x="228695" y="616372"/>
                    <a:pt x="298653" y="703373"/>
                    <a:pt x="378704" y="780548"/>
                  </a:cubicBezTo>
                  <a:cubicBezTo>
                    <a:pt x="394068" y="795895"/>
                    <a:pt x="394082" y="820790"/>
                    <a:pt x="378735" y="836155"/>
                  </a:cubicBezTo>
                  <a:cubicBezTo>
                    <a:pt x="378723" y="836167"/>
                    <a:pt x="378713" y="836177"/>
                    <a:pt x="378704" y="836186"/>
                  </a:cubicBezTo>
                  <a:cubicBezTo>
                    <a:pt x="371443" y="843594"/>
                    <a:pt x="361550" y="847835"/>
                    <a:pt x="351179" y="847983"/>
                  </a:cubicBezTo>
                  <a:close/>
                </a:path>
              </a:pathLst>
            </a:custGeom>
            <a:solidFill>
              <a:srgbClr val="FFB469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933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1E3D6CDB-1921-4848-9BAC-DCD5B8ABD737}"/>
                </a:ext>
              </a:extLst>
            </p:cNvPr>
            <p:cNvSpPr/>
            <p:nvPr/>
          </p:nvSpPr>
          <p:spPr>
            <a:xfrm>
              <a:off x="8163214" y="6173312"/>
              <a:ext cx="321234" cy="185990"/>
            </a:xfrm>
            <a:custGeom>
              <a:avLst/>
              <a:gdLst>
                <a:gd name="connsiteX0" fmla="*/ 39289 w 321234"/>
                <a:gd name="connsiteY0" fmla="*/ 185987 h 185990"/>
                <a:gd name="connsiteX1" fmla="*/ 26116 w 321234"/>
                <a:gd name="connsiteY1" fmla="*/ 183628 h 185990"/>
                <a:gd name="connsiteX2" fmla="*/ 2298 w 321234"/>
                <a:gd name="connsiteY2" fmla="*/ 133380 h 185990"/>
                <a:gd name="connsiteX3" fmla="*/ 2327 w 321234"/>
                <a:gd name="connsiteY3" fmla="*/ 133297 h 185990"/>
                <a:gd name="connsiteX4" fmla="*/ 161379 w 321234"/>
                <a:gd name="connsiteY4" fmla="*/ 0 h 185990"/>
                <a:gd name="connsiteX5" fmla="*/ 318662 w 321234"/>
                <a:gd name="connsiteY5" fmla="*/ 128775 h 185990"/>
                <a:gd name="connsiteX6" fmla="*/ 295866 w 321234"/>
                <a:gd name="connsiteY6" fmla="*/ 179495 h 185990"/>
                <a:gd name="connsiteX7" fmla="*/ 295856 w 321234"/>
                <a:gd name="connsiteY7" fmla="*/ 179499 h 185990"/>
                <a:gd name="connsiteX8" fmla="*/ 245136 w 321234"/>
                <a:gd name="connsiteY8" fmla="*/ 156703 h 185990"/>
                <a:gd name="connsiteX9" fmla="*/ 245132 w 321234"/>
                <a:gd name="connsiteY9" fmla="*/ 156693 h 185990"/>
                <a:gd name="connsiteX10" fmla="*/ 161576 w 321234"/>
                <a:gd name="connsiteY10" fmla="*/ 78052 h 185990"/>
                <a:gd name="connsiteX11" fmla="*/ 76447 w 321234"/>
                <a:gd name="connsiteY11" fmla="*/ 161018 h 185990"/>
                <a:gd name="connsiteX12" fmla="*/ 39289 w 321234"/>
                <a:gd name="connsiteY12" fmla="*/ 185987 h 18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234" h="185990">
                  <a:moveTo>
                    <a:pt x="39289" y="185987"/>
                  </a:moveTo>
                  <a:cubicBezTo>
                    <a:pt x="34794" y="185959"/>
                    <a:pt x="30339" y="185161"/>
                    <a:pt x="26116" y="183628"/>
                  </a:cubicBezTo>
                  <a:cubicBezTo>
                    <a:pt x="5664" y="176330"/>
                    <a:pt x="-5000" y="153832"/>
                    <a:pt x="2298" y="133380"/>
                  </a:cubicBezTo>
                  <a:cubicBezTo>
                    <a:pt x="2307" y="133352"/>
                    <a:pt x="2317" y="133325"/>
                    <a:pt x="2327" y="133297"/>
                  </a:cubicBezTo>
                  <a:cubicBezTo>
                    <a:pt x="32014" y="51117"/>
                    <a:pt x="92961" y="0"/>
                    <a:pt x="161379" y="0"/>
                  </a:cubicBezTo>
                  <a:cubicBezTo>
                    <a:pt x="229797" y="0"/>
                    <a:pt x="288188" y="49347"/>
                    <a:pt x="318662" y="128775"/>
                  </a:cubicBezTo>
                  <a:cubicBezTo>
                    <a:pt x="326373" y="149077"/>
                    <a:pt x="316167" y="171784"/>
                    <a:pt x="295866" y="179495"/>
                  </a:cubicBezTo>
                  <a:cubicBezTo>
                    <a:pt x="295862" y="179497"/>
                    <a:pt x="295860" y="179497"/>
                    <a:pt x="295856" y="179499"/>
                  </a:cubicBezTo>
                  <a:cubicBezTo>
                    <a:pt x="275555" y="187210"/>
                    <a:pt x="252847" y="177004"/>
                    <a:pt x="245136" y="156703"/>
                  </a:cubicBezTo>
                  <a:cubicBezTo>
                    <a:pt x="245134" y="156699"/>
                    <a:pt x="245134" y="156697"/>
                    <a:pt x="245132" y="156693"/>
                  </a:cubicBezTo>
                  <a:cubicBezTo>
                    <a:pt x="226848" y="108525"/>
                    <a:pt x="194802" y="78052"/>
                    <a:pt x="161576" y="78052"/>
                  </a:cubicBezTo>
                  <a:cubicBezTo>
                    <a:pt x="128350" y="78052"/>
                    <a:pt x="94141" y="110688"/>
                    <a:pt x="76447" y="161018"/>
                  </a:cubicBezTo>
                  <a:cubicBezTo>
                    <a:pt x="70470" y="176269"/>
                    <a:pt x="55666" y="186215"/>
                    <a:pt x="39289" y="185987"/>
                  </a:cubicBezTo>
                  <a:close/>
                </a:path>
              </a:pathLst>
            </a:custGeom>
            <a:solidFill>
              <a:srgbClr val="A9AECF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933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C9BB5183-BD94-4B07-935E-32394373F47C}"/>
                </a:ext>
              </a:extLst>
            </p:cNvPr>
            <p:cNvSpPr/>
            <p:nvPr/>
          </p:nvSpPr>
          <p:spPr>
            <a:xfrm>
              <a:off x="8025031" y="5291572"/>
              <a:ext cx="846389" cy="993411"/>
            </a:xfrm>
            <a:custGeom>
              <a:avLst/>
              <a:gdLst>
                <a:gd name="connsiteX0" fmla="*/ 39653 w 846389"/>
                <a:gd name="connsiteY0" fmla="*/ 993411 h 993411"/>
                <a:gd name="connsiteX1" fmla="*/ 11932 w 846389"/>
                <a:gd name="connsiteY1" fmla="*/ 981221 h 993411"/>
                <a:gd name="connsiteX2" fmla="*/ 11108 w 846389"/>
                <a:gd name="connsiteY2" fmla="*/ 925620 h 993411"/>
                <a:gd name="connsiteX3" fmla="*/ 11932 w 846389"/>
                <a:gd name="connsiteY3" fmla="*/ 924796 h 993411"/>
                <a:gd name="connsiteX4" fmla="*/ 108267 w 846389"/>
                <a:gd name="connsiteY4" fmla="*/ 594896 h 993411"/>
                <a:gd name="connsiteX5" fmla="*/ 70913 w 846389"/>
                <a:gd name="connsiteY5" fmla="*/ 297632 h 993411"/>
                <a:gd name="connsiteX6" fmla="*/ 70913 w 846389"/>
                <a:gd name="connsiteY6" fmla="*/ 294289 h 993411"/>
                <a:gd name="connsiteX7" fmla="*/ 405111 w 846389"/>
                <a:gd name="connsiteY7" fmla="*/ 666 h 993411"/>
                <a:gd name="connsiteX8" fmla="*/ 406514 w 846389"/>
                <a:gd name="connsiteY8" fmla="*/ 761 h 993411"/>
                <a:gd name="connsiteX9" fmla="*/ 700043 w 846389"/>
                <a:gd name="connsiteY9" fmla="*/ 330268 h 993411"/>
                <a:gd name="connsiteX10" fmla="*/ 658855 w 846389"/>
                <a:gd name="connsiteY10" fmla="*/ 367721 h 993411"/>
                <a:gd name="connsiteX11" fmla="*/ 621402 w 846389"/>
                <a:gd name="connsiteY11" fmla="*/ 326532 h 993411"/>
                <a:gd name="connsiteX12" fmla="*/ 398945 w 846389"/>
                <a:gd name="connsiteY12" fmla="*/ 77141 h 993411"/>
                <a:gd name="connsiteX13" fmla="*/ 149554 w 846389"/>
                <a:gd name="connsiteY13" fmla="*/ 299598 h 993411"/>
                <a:gd name="connsiteX14" fmla="*/ 149554 w 846389"/>
                <a:gd name="connsiteY14" fmla="*/ 303137 h 993411"/>
                <a:gd name="connsiteX15" fmla="*/ 183566 w 846389"/>
                <a:gd name="connsiteY15" fmla="*/ 570910 h 993411"/>
                <a:gd name="connsiteX16" fmla="*/ 66784 w 846389"/>
                <a:gd name="connsiteY16" fmla="*/ 982794 h 993411"/>
                <a:gd name="connsiteX17" fmla="*/ 39653 w 846389"/>
                <a:gd name="connsiteY17" fmla="*/ 993411 h 993411"/>
                <a:gd name="connsiteX18" fmla="*/ 806406 w 846389"/>
                <a:gd name="connsiteY18" fmla="*/ 648372 h 993411"/>
                <a:gd name="connsiteX19" fmla="*/ 778685 w 846389"/>
                <a:gd name="connsiteY19" fmla="*/ 635789 h 993411"/>
                <a:gd name="connsiteX20" fmla="*/ 668193 w 846389"/>
                <a:gd name="connsiteY20" fmla="*/ 492269 h 993411"/>
                <a:gd name="connsiteX21" fmla="*/ 680283 w 846389"/>
                <a:gd name="connsiteY21" fmla="*/ 437991 h 993411"/>
                <a:gd name="connsiteX22" fmla="*/ 734561 w 846389"/>
                <a:gd name="connsiteY22" fmla="*/ 450080 h 993411"/>
                <a:gd name="connsiteX23" fmla="*/ 736218 w 846389"/>
                <a:gd name="connsiteY23" fmla="*/ 452948 h 993411"/>
                <a:gd name="connsiteX24" fmla="*/ 835896 w 846389"/>
                <a:gd name="connsiteY24" fmla="*/ 582706 h 993411"/>
                <a:gd name="connsiteX25" fmla="*/ 833808 w 846389"/>
                <a:gd name="connsiteY25" fmla="*/ 638274 h 993411"/>
                <a:gd name="connsiteX26" fmla="*/ 833734 w 846389"/>
                <a:gd name="connsiteY26" fmla="*/ 638345 h 993411"/>
                <a:gd name="connsiteX27" fmla="*/ 806995 w 846389"/>
                <a:gd name="connsiteY27" fmla="*/ 648372 h 99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46389" h="993411">
                  <a:moveTo>
                    <a:pt x="39653" y="993411"/>
                  </a:moveTo>
                  <a:cubicBezTo>
                    <a:pt x="29156" y="993212"/>
                    <a:pt x="19174" y="988822"/>
                    <a:pt x="11932" y="981221"/>
                  </a:cubicBezTo>
                  <a:cubicBezTo>
                    <a:pt x="-3649" y="966095"/>
                    <a:pt x="-4019" y="941201"/>
                    <a:pt x="11108" y="925620"/>
                  </a:cubicBezTo>
                  <a:cubicBezTo>
                    <a:pt x="11379" y="925341"/>
                    <a:pt x="11652" y="925066"/>
                    <a:pt x="11932" y="924796"/>
                  </a:cubicBezTo>
                  <a:cubicBezTo>
                    <a:pt x="70913" y="869157"/>
                    <a:pt x="160760" y="752375"/>
                    <a:pt x="108267" y="594896"/>
                  </a:cubicBezTo>
                  <a:cubicBezTo>
                    <a:pt x="76445" y="499215"/>
                    <a:pt x="63752" y="398210"/>
                    <a:pt x="70913" y="297632"/>
                  </a:cubicBezTo>
                  <a:lnTo>
                    <a:pt x="70913" y="294289"/>
                  </a:lnTo>
                  <a:cubicBezTo>
                    <a:pt x="82117" y="120921"/>
                    <a:pt x="231742" y="-10538"/>
                    <a:pt x="405111" y="666"/>
                  </a:cubicBezTo>
                  <a:cubicBezTo>
                    <a:pt x="405579" y="698"/>
                    <a:pt x="406047" y="729"/>
                    <a:pt x="406514" y="761"/>
                  </a:cubicBezTo>
                  <a:cubicBezTo>
                    <a:pt x="577610" y="12647"/>
                    <a:pt x="707931" y="158940"/>
                    <a:pt x="700043" y="330268"/>
                  </a:cubicBezTo>
                  <a:cubicBezTo>
                    <a:pt x="699011" y="351985"/>
                    <a:pt x="680572" y="368753"/>
                    <a:pt x="658855" y="367721"/>
                  </a:cubicBezTo>
                  <a:cubicBezTo>
                    <a:pt x="637138" y="366689"/>
                    <a:pt x="620370" y="348249"/>
                    <a:pt x="621402" y="326532"/>
                  </a:cubicBezTo>
                  <a:cubicBezTo>
                    <a:pt x="628839" y="196235"/>
                    <a:pt x="529242" y="84578"/>
                    <a:pt x="398945" y="77141"/>
                  </a:cubicBezTo>
                  <a:cubicBezTo>
                    <a:pt x="268648" y="69703"/>
                    <a:pt x="156991" y="169301"/>
                    <a:pt x="149554" y="299598"/>
                  </a:cubicBezTo>
                  <a:lnTo>
                    <a:pt x="149554" y="303137"/>
                  </a:lnTo>
                  <a:cubicBezTo>
                    <a:pt x="143227" y="393761"/>
                    <a:pt x="154784" y="484745"/>
                    <a:pt x="183566" y="570910"/>
                  </a:cubicBezTo>
                  <a:cubicBezTo>
                    <a:pt x="249822" y="769873"/>
                    <a:pt x="138937" y="914376"/>
                    <a:pt x="66784" y="982794"/>
                  </a:cubicBezTo>
                  <a:cubicBezTo>
                    <a:pt x="59433" y="989677"/>
                    <a:pt x="49723" y="993476"/>
                    <a:pt x="39653" y="993411"/>
                  </a:cubicBezTo>
                  <a:close/>
                  <a:moveTo>
                    <a:pt x="806406" y="648372"/>
                  </a:moveTo>
                  <a:cubicBezTo>
                    <a:pt x="795850" y="648069"/>
                    <a:pt x="785861" y="643536"/>
                    <a:pt x="778685" y="635789"/>
                  </a:cubicBezTo>
                  <a:cubicBezTo>
                    <a:pt x="736822" y="592045"/>
                    <a:pt x="699778" y="543928"/>
                    <a:pt x="668193" y="492269"/>
                  </a:cubicBezTo>
                  <a:cubicBezTo>
                    <a:pt x="656543" y="473942"/>
                    <a:pt x="661955" y="449641"/>
                    <a:pt x="680283" y="437991"/>
                  </a:cubicBezTo>
                  <a:cubicBezTo>
                    <a:pt x="698608" y="426340"/>
                    <a:pt x="722910" y="431752"/>
                    <a:pt x="734561" y="450080"/>
                  </a:cubicBezTo>
                  <a:cubicBezTo>
                    <a:pt x="735153" y="451012"/>
                    <a:pt x="735705" y="451969"/>
                    <a:pt x="736218" y="452948"/>
                  </a:cubicBezTo>
                  <a:cubicBezTo>
                    <a:pt x="764657" y="499677"/>
                    <a:pt x="798077" y="543183"/>
                    <a:pt x="835896" y="582706"/>
                  </a:cubicBezTo>
                  <a:cubicBezTo>
                    <a:pt x="850665" y="598627"/>
                    <a:pt x="849731" y="623506"/>
                    <a:pt x="833808" y="638274"/>
                  </a:cubicBezTo>
                  <a:cubicBezTo>
                    <a:pt x="833785" y="638298"/>
                    <a:pt x="833759" y="638322"/>
                    <a:pt x="833734" y="638345"/>
                  </a:cubicBezTo>
                  <a:cubicBezTo>
                    <a:pt x="826392" y="644920"/>
                    <a:pt x="816849" y="648498"/>
                    <a:pt x="806995" y="648372"/>
                  </a:cubicBezTo>
                  <a:close/>
                </a:path>
              </a:pathLst>
            </a:custGeom>
            <a:solidFill>
              <a:srgbClr val="89C388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933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7E126C37-AD70-4E60-834D-A1B4B78E1FDE}"/>
                </a:ext>
              </a:extLst>
            </p:cNvPr>
            <p:cNvSpPr/>
            <p:nvPr/>
          </p:nvSpPr>
          <p:spPr>
            <a:xfrm>
              <a:off x="7884266" y="5154631"/>
              <a:ext cx="1039617" cy="1001576"/>
            </a:xfrm>
            <a:custGeom>
              <a:avLst/>
              <a:gdLst>
                <a:gd name="connsiteX0" fmla="*/ 39452 w 1039617"/>
                <a:gd name="connsiteY0" fmla="*/ 1001576 h 1001576"/>
                <a:gd name="connsiteX1" fmla="*/ 9962 w 1039617"/>
                <a:gd name="connsiteY1" fmla="*/ 988403 h 1001576"/>
                <a:gd name="connsiteX2" fmla="*/ 13165 w 1039617"/>
                <a:gd name="connsiteY2" fmla="*/ 932888 h 1001576"/>
                <a:gd name="connsiteX3" fmla="*/ 13304 w 1039617"/>
                <a:gd name="connsiteY3" fmla="*/ 932765 h 1001576"/>
                <a:gd name="connsiteX4" fmla="*/ 100989 w 1039617"/>
                <a:gd name="connsiteY4" fmla="*/ 713159 h 1001576"/>
                <a:gd name="connsiteX5" fmla="*/ 94305 w 1039617"/>
                <a:gd name="connsiteY5" fmla="*/ 670496 h 1001576"/>
                <a:gd name="connsiteX6" fmla="*/ 74645 w 1039617"/>
                <a:gd name="connsiteY6" fmla="*/ 424742 h 1001576"/>
                <a:gd name="connsiteX7" fmla="*/ 74645 w 1039617"/>
                <a:gd name="connsiteY7" fmla="*/ 421989 h 1001576"/>
                <a:gd name="connsiteX8" fmla="*/ 556038 w 1039617"/>
                <a:gd name="connsiteY8" fmla="*/ 1028 h 1001576"/>
                <a:gd name="connsiteX9" fmla="*/ 556519 w 1039617"/>
                <a:gd name="connsiteY9" fmla="*/ 1061 h 1001576"/>
                <a:gd name="connsiteX10" fmla="*/ 978430 w 1039617"/>
                <a:gd name="connsiteY10" fmla="*/ 421989 h 1001576"/>
                <a:gd name="connsiteX11" fmla="*/ 1027581 w 1039617"/>
                <a:gd name="connsiteY11" fmla="*/ 524223 h 1001576"/>
                <a:gd name="connsiteX12" fmla="*/ 1028760 w 1039617"/>
                <a:gd name="connsiteY12" fmla="*/ 579665 h 1001576"/>
                <a:gd name="connsiteX13" fmla="*/ 973171 w 1039617"/>
                <a:gd name="connsiteY13" fmla="*/ 581088 h 1001576"/>
                <a:gd name="connsiteX14" fmla="*/ 973122 w 1039617"/>
                <a:gd name="connsiteY14" fmla="*/ 581041 h 1001576"/>
                <a:gd name="connsiteX15" fmla="*/ 899789 w 1039617"/>
                <a:gd name="connsiteY15" fmla="*/ 423759 h 1001576"/>
                <a:gd name="connsiteX16" fmla="*/ 552194 w 1039617"/>
                <a:gd name="connsiteY16" fmla="*/ 80489 h 1001576"/>
                <a:gd name="connsiteX17" fmla="*/ 152771 w 1039617"/>
                <a:gd name="connsiteY17" fmla="*/ 426228 h 1001576"/>
                <a:gd name="connsiteX18" fmla="*/ 152696 w 1039617"/>
                <a:gd name="connsiteY18" fmla="*/ 427297 h 1001576"/>
                <a:gd name="connsiteX19" fmla="*/ 152696 w 1039617"/>
                <a:gd name="connsiteY19" fmla="*/ 430050 h 1001576"/>
                <a:gd name="connsiteX20" fmla="*/ 172356 w 1039617"/>
                <a:gd name="connsiteY20" fmla="*/ 658306 h 1001576"/>
                <a:gd name="connsiteX21" fmla="*/ 179041 w 1039617"/>
                <a:gd name="connsiteY21" fmla="*/ 701559 h 1001576"/>
                <a:gd name="connsiteX22" fmla="*/ 65797 w 1039617"/>
                <a:gd name="connsiteY22" fmla="*/ 991549 h 1001576"/>
                <a:gd name="connsiteX23" fmla="*/ 39452 w 1039617"/>
                <a:gd name="connsiteY23" fmla="*/ 1001576 h 100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9617" h="1001576">
                  <a:moveTo>
                    <a:pt x="39452" y="1001576"/>
                  </a:moveTo>
                  <a:cubicBezTo>
                    <a:pt x="28189" y="1001611"/>
                    <a:pt x="17453" y="996816"/>
                    <a:pt x="9962" y="988403"/>
                  </a:cubicBezTo>
                  <a:cubicBezTo>
                    <a:pt x="-4484" y="972189"/>
                    <a:pt x="-3049" y="947333"/>
                    <a:pt x="13165" y="932888"/>
                  </a:cubicBezTo>
                  <a:cubicBezTo>
                    <a:pt x="13212" y="932847"/>
                    <a:pt x="13257" y="932806"/>
                    <a:pt x="13304" y="932765"/>
                  </a:cubicBezTo>
                  <a:cubicBezTo>
                    <a:pt x="61865" y="889709"/>
                    <a:pt x="116324" y="816769"/>
                    <a:pt x="100989" y="713159"/>
                  </a:cubicBezTo>
                  <a:cubicBezTo>
                    <a:pt x="98827" y="699003"/>
                    <a:pt x="96467" y="684651"/>
                    <a:pt x="94305" y="670496"/>
                  </a:cubicBezTo>
                  <a:cubicBezTo>
                    <a:pt x="78372" y="589599"/>
                    <a:pt x="71774" y="507142"/>
                    <a:pt x="74645" y="424742"/>
                  </a:cubicBezTo>
                  <a:lnTo>
                    <a:pt x="74645" y="421989"/>
                  </a:lnTo>
                  <a:cubicBezTo>
                    <a:pt x="91332" y="172810"/>
                    <a:pt x="306861" y="-15660"/>
                    <a:pt x="556038" y="1028"/>
                  </a:cubicBezTo>
                  <a:cubicBezTo>
                    <a:pt x="556199" y="1040"/>
                    <a:pt x="556358" y="1050"/>
                    <a:pt x="556519" y="1061"/>
                  </a:cubicBezTo>
                  <a:cubicBezTo>
                    <a:pt x="786349" y="16396"/>
                    <a:pt x="975088" y="205332"/>
                    <a:pt x="978430" y="421989"/>
                  </a:cubicBezTo>
                  <a:cubicBezTo>
                    <a:pt x="979846" y="461428"/>
                    <a:pt x="997662" y="498486"/>
                    <a:pt x="1027581" y="524223"/>
                  </a:cubicBezTo>
                  <a:cubicBezTo>
                    <a:pt x="1043158" y="539234"/>
                    <a:pt x="1043685" y="564006"/>
                    <a:pt x="1028760" y="579665"/>
                  </a:cubicBezTo>
                  <a:cubicBezTo>
                    <a:pt x="1013803" y="595409"/>
                    <a:pt x="988915" y="596046"/>
                    <a:pt x="973171" y="581088"/>
                  </a:cubicBezTo>
                  <a:cubicBezTo>
                    <a:pt x="973155" y="581073"/>
                    <a:pt x="973137" y="581057"/>
                    <a:pt x="973122" y="581041"/>
                  </a:cubicBezTo>
                  <a:cubicBezTo>
                    <a:pt x="928233" y="540820"/>
                    <a:pt x="901741" y="483998"/>
                    <a:pt x="899789" y="423759"/>
                  </a:cubicBezTo>
                  <a:cubicBezTo>
                    <a:pt x="897823" y="246816"/>
                    <a:pt x="742506" y="93268"/>
                    <a:pt x="552194" y="80489"/>
                  </a:cubicBezTo>
                  <a:cubicBezTo>
                    <a:pt x="346423" y="65665"/>
                    <a:pt x="167597" y="220457"/>
                    <a:pt x="152771" y="426228"/>
                  </a:cubicBezTo>
                  <a:cubicBezTo>
                    <a:pt x="152745" y="426584"/>
                    <a:pt x="152722" y="426942"/>
                    <a:pt x="152696" y="427297"/>
                  </a:cubicBezTo>
                  <a:lnTo>
                    <a:pt x="152696" y="430050"/>
                  </a:lnTo>
                  <a:cubicBezTo>
                    <a:pt x="150522" y="506637"/>
                    <a:pt x="157120" y="583220"/>
                    <a:pt x="172356" y="658306"/>
                  </a:cubicBezTo>
                  <a:cubicBezTo>
                    <a:pt x="174716" y="672658"/>
                    <a:pt x="176878" y="687010"/>
                    <a:pt x="179041" y="701559"/>
                  </a:cubicBezTo>
                  <a:cubicBezTo>
                    <a:pt x="200864" y="847242"/>
                    <a:pt x="117504" y="945740"/>
                    <a:pt x="65797" y="991549"/>
                  </a:cubicBezTo>
                  <a:cubicBezTo>
                    <a:pt x="58556" y="998033"/>
                    <a:pt x="49171" y="1001605"/>
                    <a:pt x="39452" y="1001576"/>
                  </a:cubicBezTo>
                  <a:close/>
                </a:path>
              </a:pathLst>
            </a:custGeom>
            <a:solidFill>
              <a:srgbClr val="CC5858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933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A93CCCEB-9FDF-4139-8563-2FFA07D0ED1D}"/>
                </a:ext>
              </a:extLst>
            </p:cNvPr>
            <p:cNvSpPr/>
            <p:nvPr/>
          </p:nvSpPr>
          <p:spPr>
            <a:xfrm>
              <a:off x="8019986" y="5017063"/>
              <a:ext cx="878681" cy="302990"/>
            </a:xfrm>
            <a:custGeom>
              <a:avLst/>
              <a:gdLst>
                <a:gd name="connsiteX0" fmla="*/ 839761 w 878681"/>
                <a:gd name="connsiteY0" fmla="*/ 302990 h 302990"/>
                <a:gd name="connsiteX1" fmla="*/ 808108 w 878681"/>
                <a:gd name="connsiteY1" fmla="*/ 287065 h 302990"/>
                <a:gd name="connsiteX2" fmla="*/ 424731 w 878681"/>
                <a:gd name="connsiteY2" fmla="*/ 79845 h 302990"/>
                <a:gd name="connsiteX3" fmla="*/ 66520 w 878681"/>
                <a:gd name="connsiteY3" fmla="*/ 194268 h 302990"/>
                <a:gd name="connsiteX4" fmla="*/ 10924 w 878681"/>
                <a:gd name="connsiteY4" fmla="*/ 193071 h 302990"/>
                <a:gd name="connsiteX5" fmla="*/ 12122 w 878681"/>
                <a:gd name="connsiteY5" fmla="*/ 137476 h 302990"/>
                <a:gd name="connsiteX6" fmla="*/ 16976 w 878681"/>
                <a:gd name="connsiteY6" fmla="*/ 133518 h 302990"/>
                <a:gd name="connsiteX7" fmla="*/ 429843 w 878681"/>
                <a:gd name="connsiteY7" fmla="*/ 1401 h 302990"/>
                <a:gd name="connsiteX8" fmla="*/ 871414 w 878681"/>
                <a:gd name="connsiteY8" fmla="*/ 240274 h 302990"/>
                <a:gd name="connsiteX9" fmla="*/ 862370 w 878681"/>
                <a:gd name="connsiteY9" fmla="*/ 294929 h 302990"/>
                <a:gd name="connsiteX10" fmla="*/ 839761 w 878681"/>
                <a:gd name="connsiteY10" fmla="*/ 302990 h 3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8681" h="302990">
                  <a:moveTo>
                    <a:pt x="839761" y="302990"/>
                  </a:moveTo>
                  <a:cubicBezTo>
                    <a:pt x="827280" y="303006"/>
                    <a:pt x="815533" y="297096"/>
                    <a:pt x="808108" y="287065"/>
                  </a:cubicBezTo>
                  <a:cubicBezTo>
                    <a:pt x="717104" y="164861"/>
                    <a:pt x="576820" y="89035"/>
                    <a:pt x="424731" y="79845"/>
                  </a:cubicBezTo>
                  <a:cubicBezTo>
                    <a:pt x="295107" y="70925"/>
                    <a:pt x="166970" y="111856"/>
                    <a:pt x="66520" y="194268"/>
                  </a:cubicBezTo>
                  <a:cubicBezTo>
                    <a:pt x="50837" y="209291"/>
                    <a:pt x="25947" y="208754"/>
                    <a:pt x="10924" y="193071"/>
                  </a:cubicBezTo>
                  <a:cubicBezTo>
                    <a:pt x="-4096" y="177388"/>
                    <a:pt x="-3561" y="152498"/>
                    <a:pt x="12122" y="137476"/>
                  </a:cubicBezTo>
                  <a:cubicBezTo>
                    <a:pt x="13632" y="136031"/>
                    <a:pt x="15256" y="134706"/>
                    <a:pt x="16976" y="133518"/>
                  </a:cubicBezTo>
                  <a:cubicBezTo>
                    <a:pt x="132655" y="38331"/>
                    <a:pt x="280393" y="-8947"/>
                    <a:pt x="429843" y="1401"/>
                  </a:cubicBezTo>
                  <a:cubicBezTo>
                    <a:pt x="605014" y="12165"/>
                    <a:pt x="766548" y="99547"/>
                    <a:pt x="871414" y="240274"/>
                  </a:cubicBezTo>
                  <a:cubicBezTo>
                    <a:pt x="883924" y="257883"/>
                    <a:pt x="879886" y="282288"/>
                    <a:pt x="862370" y="294929"/>
                  </a:cubicBezTo>
                  <a:cubicBezTo>
                    <a:pt x="855859" y="299907"/>
                    <a:pt x="847953" y="302725"/>
                    <a:pt x="839761" y="302990"/>
                  </a:cubicBezTo>
                  <a:close/>
                </a:path>
              </a:pathLst>
            </a:custGeom>
            <a:solidFill>
              <a:srgbClr val="A9AECF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933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3254E2E-17E4-4349-8371-128EE77C62D3}"/>
                </a:ext>
              </a:extLst>
            </p:cNvPr>
            <p:cNvSpPr/>
            <p:nvPr/>
          </p:nvSpPr>
          <p:spPr>
            <a:xfrm>
              <a:off x="7734480" y="4879468"/>
              <a:ext cx="989056" cy="505661"/>
            </a:xfrm>
            <a:custGeom>
              <a:avLst/>
              <a:gdLst>
                <a:gd name="connsiteX0" fmla="*/ 39034 w 989056"/>
                <a:gd name="connsiteY0" fmla="*/ 505661 h 505661"/>
                <a:gd name="connsiteX1" fmla="*/ 24288 w 989056"/>
                <a:gd name="connsiteY1" fmla="*/ 502712 h 505661"/>
                <a:gd name="connsiteX2" fmla="*/ 2662 w 989056"/>
                <a:gd name="connsiteY2" fmla="*/ 452185 h 505661"/>
                <a:gd name="connsiteX3" fmla="*/ 724590 w 989056"/>
                <a:gd name="connsiteY3" fmla="*/ 1570 h 505661"/>
                <a:gd name="connsiteX4" fmla="*/ 963659 w 989056"/>
                <a:gd name="connsiteY4" fmla="*/ 58978 h 505661"/>
                <a:gd name="connsiteX5" fmla="*/ 986495 w 989056"/>
                <a:gd name="connsiteY5" fmla="*/ 109680 h 505661"/>
                <a:gd name="connsiteX6" fmla="*/ 935793 w 989056"/>
                <a:gd name="connsiteY6" fmla="*/ 132518 h 505661"/>
                <a:gd name="connsiteX7" fmla="*/ 932989 w 989056"/>
                <a:gd name="connsiteY7" fmla="*/ 131328 h 505661"/>
                <a:gd name="connsiteX8" fmla="*/ 719478 w 989056"/>
                <a:gd name="connsiteY8" fmla="*/ 80801 h 505661"/>
                <a:gd name="connsiteX9" fmla="*/ 75405 w 989056"/>
                <a:gd name="connsiteY9" fmla="*/ 481872 h 505661"/>
                <a:gd name="connsiteX10" fmla="*/ 39034 w 989056"/>
                <a:gd name="connsiteY10" fmla="*/ 505661 h 50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9056" h="505661">
                  <a:moveTo>
                    <a:pt x="39034" y="505661"/>
                  </a:moveTo>
                  <a:cubicBezTo>
                    <a:pt x="33975" y="505636"/>
                    <a:pt x="28968" y="504635"/>
                    <a:pt x="24288" y="502712"/>
                  </a:cubicBezTo>
                  <a:cubicBezTo>
                    <a:pt x="4551" y="494541"/>
                    <a:pt x="-5051" y="472105"/>
                    <a:pt x="2662" y="452185"/>
                  </a:cubicBezTo>
                  <a:cubicBezTo>
                    <a:pt x="121517" y="162490"/>
                    <a:pt x="412132" y="-18906"/>
                    <a:pt x="724590" y="1570"/>
                  </a:cubicBezTo>
                  <a:cubicBezTo>
                    <a:pt x="806921" y="7248"/>
                    <a:pt x="887725" y="26653"/>
                    <a:pt x="963659" y="58978"/>
                  </a:cubicBezTo>
                  <a:cubicBezTo>
                    <a:pt x="983966" y="66673"/>
                    <a:pt x="994190" y="89373"/>
                    <a:pt x="986495" y="109680"/>
                  </a:cubicBezTo>
                  <a:cubicBezTo>
                    <a:pt x="978802" y="129987"/>
                    <a:pt x="956100" y="140213"/>
                    <a:pt x="935793" y="132518"/>
                  </a:cubicBezTo>
                  <a:cubicBezTo>
                    <a:pt x="934843" y="132158"/>
                    <a:pt x="933907" y="131761"/>
                    <a:pt x="932989" y="131328"/>
                  </a:cubicBezTo>
                  <a:cubicBezTo>
                    <a:pt x="865118" y="102750"/>
                    <a:pt x="792960" y="85675"/>
                    <a:pt x="719478" y="80801"/>
                  </a:cubicBezTo>
                  <a:cubicBezTo>
                    <a:pt x="440842" y="61937"/>
                    <a:pt x="181398" y="223494"/>
                    <a:pt x="75405" y="481872"/>
                  </a:cubicBezTo>
                  <a:cubicBezTo>
                    <a:pt x="69163" y="496389"/>
                    <a:pt x="54837" y="505761"/>
                    <a:pt x="39034" y="505661"/>
                  </a:cubicBezTo>
                  <a:close/>
                </a:path>
              </a:pathLst>
            </a:custGeom>
            <a:solidFill>
              <a:srgbClr val="FFB469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933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936182CF-F557-4F40-BE59-A3EC4F2D6534}"/>
                </a:ext>
              </a:extLst>
            </p:cNvPr>
            <p:cNvSpPr/>
            <p:nvPr/>
          </p:nvSpPr>
          <p:spPr>
            <a:xfrm>
              <a:off x="7940964" y="4741843"/>
              <a:ext cx="564103" cy="199183"/>
            </a:xfrm>
            <a:custGeom>
              <a:avLst/>
              <a:gdLst>
                <a:gd name="connsiteX0" fmla="*/ 39573 w 564103"/>
                <a:gd name="connsiteY0" fmla="*/ 199159 h 199183"/>
                <a:gd name="connsiteX1" fmla="*/ 1 w 564103"/>
                <a:gd name="connsiteY1" fmla="*/ 160092 h 199183"/>
                <a:gd name="connsiteX2" fmla="*/ 18930 w 564103"/>
                <a:gd name="connsiteY2" fmla="*/ 126219 h 199183"/>
                <a:gd name="connsiteX3" fmla="*/ 461877 w 564103"/>
                <a:gd name="connsiteY3" fmla="*/ 0 h 199183"/>
                <a:gd name="connsiteX4" fmla="*/ 527346 w 564103"/>
                <a:gd name="connsiteY4" fmla="*/ 1966 h 199183"/>
                <a:gd name="connsiteX5" fmla="*/ 564013 w 564103"/>
                <a:gd name="connsiteY5" fmla="*/ 43941 h 199183"/>
                <a:gd name="connsiteX6" fmla="*/ 522038 w 564103"/>
                <a:gd name="connsiteY6" fmla="*/ 80607 h 199183"/>
                <a:gd name="connsiteX7" fmla="*/ 463057 w 564103"/>
                <a:gd name="connsiteY7" fmla="*/ 78838 h 199183"/>
                <a:gd name="connsiteX8" fmla="*/ 60610 w 564103"/>
                <a:gd name="connsiteY8" fmla="*/ 193458 h 199183"/>
                <a:gd name="connsiteX9" fmla="*/ 39573 w 564103"/>
                <a:gd name="connsiteY9" fmla="*/ 199159 h 19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4103" h="199183">
                  <a:moveTo>
                    <a:pt x="39573" y="199159"/>
                  </a:moveTo>
                  <a:cubicBezTo>
                    <a:pt x="17858" y="199299"/>
                    <a:pt x="140" y="181807"/>
                    <a:pt x="1" y="160092"/>
                  </a:cubicBezTo>
                  <a:cubicBezTo>
                    <a:pt x="-88" y="146257"/>
                    <a:pt x="7100" y="133393"/>
                    <a:pt x="18930" y="126219"/>
                  </a:cubicBezTo>
                  <a:cubicBezTo>
                    <a:pt x="152384" y="44718"/>
                    <a:pt x="305509" y="1084"/>
                    <a:pt x="461877" y="0"/>
                  </a:cubicBezTo>
                  <a:cubicBezTo>
                    <a:pt x="483307" y="0"/>
                    <a:pt x="505523" y="0"/>
                    <a:pt x="527346" y="1966"/>
                  </a:cubicBezTo>
                  <a:cubicBezTo>
                    <a:pt x="549063" y="3432"/>
                    <a:pt x="565479" y="22225"/>
                    <a:pt x="564013" y="43941"/>
                  </a:cubicBezTo>
                  <a:cubicBezTo>
                    <a:pt x="562546" y="65658"/>
                    <a:pt x="543755" y="82074"/>
                    <a:pt x="522038" y="80607"/>
                  </a:cubicBezTo>
                  <a:cubicBezTo>
                    <a:pt x="502377" y="79231"/>
                    <a:pt x="482717" y="78641"/>
                    <a:pt x="463057" y="78838"/>
                  </a:cubicBezTo>
                  <a:cubicBezTo>
                    <a:pt x="320987" y="79782"/>
                    <a:pt x="181857" y="119407"/>
                    <a:pt x="60610" y="193458"/>
                  </a:cubicBezTo>
                  <a:cubicBezTo>
                    <a:pt x="54334" y="197441"/>
                    <a:pt x="47001" y="199429"/>
                    <a:pt x="39573" y="199159"/>
                  </a:cubicBezTo>
                  <a:close/>
                </a:path>
              </a:pathLst>
            </a:custGeom>
            <a:solidFill>
              <a:srgbClr val="86CBFA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933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F17D14B-315C-40AD-A8BF-83204CE78D08}"/>
                </a:ext>
              </a:extLst>
            </p:cNvPr>
            <p:cNvSpPr/>
            <p:nvPr/>
          </p:nvSpPr>
          <p:spPr>
            <a:xfrm>
              <a:off x="7757988" y="5232808"/>
              <a:ext cx="254112" cy="789513"/>
            </a:xfrm>
            <a:custGeom>
              <a:avLst/>
              <a:gdLst>
                <a:gd name="connsiteX0" fmla="*/ 39315 w 254112"/>
                <a:gd name="connsiteY0" fmla="*/ 789512 h 789513"/>
                <a:gd name="connsiteX1" fmla="*/ 0 w 254112"/>
                <a:gd name="connsiteY1" fmla="*/ 750186 h 789513"/>
                <a:gd name="connsiteX2" fmla="*/ 17099 w 254112"/>
                <a:gd name="connsiteY2" fmla="*/ 717752 h 789513"/>
                <a:gd name="connsiteX3" fmla="*/ 79618 w 254112"/>
                <a:gd name="connsiteY3" fmla="*/ 581899 h 789513"/>
                <a:gd name="connsiteX4" fmla="*/ 74310 w 254112"/>
                <a:gd name="connsiteY4" fmla="*/ 536484 h 789513"/>
                <a:gd name="connsiteX5" fmla="*/ 63890 w 254112"/>
                <a:gd name="connsiteY5" fmla="*/ 336931 h 789513"/>
                <a:gd name="connsiteX6" fmla="*/ 63890 w 254112"/>
                <a:gd name="connsiteY6" fmla="*/ 334769 h 789513"/>
                <a:gd name="connsiteX7" fmla="*/ 181852 w 254112"/>
                <a:gd name="connsiteY7" fmla="*/ 17844 h 789513"/>
                <a:gd name="connsiteX8" fmla="*/ 236268 w 254112"/>
                <a:gd name="connsiteY8" fmla="*/ 6392 h 789513"/>
                <a:gd name="connsiteX9" fmla="*/ 247720 w 254112"/>
                <a:gd name="connsiteY9" fmla="*/ 60808 h 789513"/>
                <a:gd name="connsiteX10" fmla="*/ 244372 w 254112"/>
                <a:gd name="connsiteY10" fmla="*/ 65225 h 789513"/>
                <a:gd name="connsiteX11" fmla="*/ 142335 w 254112"/>
                <a:gd name="connsiteY11" fmla="*/ 340470 h 789513"/>
                <a:gd name="connsiteX12" fmla="*/ 142335 w 254112"/>
                <a:gd name="connsiteY12" fmla="*/ 342436 h 789513"/>
                <a:gd name="connsiteX13" fmla="*/ 152362 w 254112"/>
                <a:gd name="connsiteY13" fmla="*/ 527637 h 789513"/>
                <a:gd name="connsiteX14" fmla="*/ 157670 w 254112"/>
                <a:gd name="connsiteY14" fmla="*/ 574035 h 789513"/>
                <a:gd name="connsiteX15" fmla="*/ 61531 w 254112"/>
                <a:gd name="connsiteY15" fmla="*/ 782828 h 789513"/>
                <a:gd name="connsiteX16" fmla="*/ 39315 w 254112"/>
                <a:gd name="connsiteY16" fmla="*/ 789512 h 78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4112" h="789513">
                  <a:moveTo>
                    <a:pt x="39315" y="789512"/>
                  </a:moveTo>
                  <a:cubicBezTo>
                    <a:pt x="17598" y="789510"/>
                    <a:pt x="-4" y="771902"/>
                    <a:pt x="0" y="750186"/>
                  </a:cubicBezTo>
                  <a:cubicBezTo>
                    <a:pt x="2" y="737216"/>
                    <a:pt x="6397" y="725081"/>
                    <a:pt x="17099" y="717752"/>
                  </a:cubicBezTo>
                  <a:cubicBezTo>
                    <a:pt x="60351" y="687868"/>
                    <a:pt x="88072" y="662506"/>
                    <a:pt x="79618" y="581899"/>
                  </a:cubicBezTo>
                  <a:cubicBezTo>
                    <a:pt x="78046" y="566957"/>
                    <a:pt x="76080" y="551819"/>
                    <a:pt x="74310" y="536484"/>
                  </a:cubicBezTo>
                  <a:cubicBezTo>
                    <a:pt x="64248" y="470474"/>
                    <a:pt x="60756" y="403629"/>
                    <a:pt x="63890" y="336931"/>
                  </a:cubicBezTo>
                  <a:lnTo>
                    <a:pt x="63890" y="334769"/>
                  </a:lnTo>
                  <a:cubicBezTo>
                    <a:pt x="71263" y="219842"/>
                    <a:pt x="112288" y="109622"/>
                    <a:pt x="181852" y="17844"/>
                  </a:cubicBezTo>
                  <a:cubicBezTo>
                    <a:pt x="193715" y="-346"/>
                    <a:pt x="218078" y="-5473"/>
                    <a:pt x="236268" y="6392"/>
                  </a:cubicBezTo>
                  <a:cubicBezTo>
                    <a:pt x="254458" y="18255"/>
                    <a:pt x="259585" y="42618"/>
                    <a:pt x="247720" y="60808"/>
                  </a:cubicBezTo>
                  <a:cubicBezTo>
                    <a:pt x="246710" y="62357"/>
                    <a:pt x="245591" y="63833"/>
                    <a:pt x="244372" y="65225"/>
                  </a:cubicBezTo>
                  <a:cubicBezTo>
                    <a:pt x="184078" y="144968"/>
                    <a:pt x="148591" y="240694"/>
                    <a:pt x="142335" y="340470"/>
                  </a:cubicBezTo>
                  <a:lnTo>
                    <a:pt x="142335" y="342436"/>
                  </a:lnTo>
                  <a:cubicBezTo>
                    <a:pt x="139757" y="404348"/>
                    <a:pt x="143115" y="466365"/>
                    <a:pt x="152362" y="527637"/>
                  </a:cubicBezTo>
                  <a:cubicBezTo>
                    <a:pt x="154328" y="543168"/>
                    <a:pt x="156097" y="558700"/>
                    <a:pt x="157670" y="574035"/>
                  </a:cubicBezTo>
                  <a:cubicBezTo>
                    <a:pt x="170842" y="696912"/>
                    <a:pt x="115007" y="746259"/>
                    <a:pt x="61531" y="782828"/>
                  </a:cubicBezTo>
                  <a:cubicBezTo>
                    <a:pt x="54966" y="787239"/>
                    <a:pt x="47224" y="789569"/>
                    <a:pt x="39315" y="789512"/>
                  </a:cubicBezTo>
                  <a:close/>
                </a:path>
              </a:pathLst>
            </a:custGeom>
            <a:solidFill>
              <a:srgbClr val="E0F29C"/>
            </a:solidFill>
            <a:ln w="19645" cap="flat">
              <a:solidFill>
                <a:schemeClr val="bg1">
                  <a:alpha val="17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933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7DD56B-2996-4806-B54D-CCB6D8954C91}"/>
              </a:ext>
            </a:extLst>
          </p:cNvPr>
          <p:cNvGrpSpPr/>
          <p:nvPr/>
        </p:nvGrpSpPr>
        <p:grpSpPr>
          <a:xfrm>
            <a:off x="4756175" y="2533887"/>
            <a:ext cx="2068728" cy="1826855"/>
            <a:chOff x="116372" y="4018886"/>
            <a:chExt cx="3103092" cy="2740282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C7A7B5E-4F9F-4750-8A5E-5A370A6C7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136" y="4924081"/>
              <a:ext cx="1545336" cy="182880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A5B3B8B-E368-4252-BBE7-C3CE51AAEE78}"/>
                </a:ext>
              </a:extLst>
            </p:cNvPr>
            <p:cNvGrpSpPr/>
            <p:nvPr/>
          </p:nvGrpSpPr>
          <p:grpSpPr>
            <a:xfrm>
              <a:off x="193095" y="4690344"/>
              <a:ext cx="1969682" cy="1928464"/>
              <a:chOff x="35901334" y="12776007"/>
              <a:chExt cx="1383734" cy="1354777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1E6B21A-4E77-464D-9BA8-C13C77A5C83D}"/>
                  </a:ext>
                </a:extLst>
              </p:cNvPr>
              <p:cNvSpPr/>
              <p:nvPr/>
            </p:nvSpPr>
            <p:spPr>
              <a:xfrm>
                <a:off x="36120223" y="13131129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rgbClr val="529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DF4B31-8FAF-4C87-ADFB-799B01BBDCB0}"/>
                  </a:ext>
                </a:extLst>
              </p:cNvPr>
              <p:cNvSpPr/>
              <p:nvPr/>
            </p:nvSpPr>
            <p:spPr>
              <a:xfrm>
                <a:off x="35901334" y="13224958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rgbClr val="529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969913D-F638-4941-B3FF-5A9635E03906}"/>
                  </a:ext>
                </a:extLst>
              </p:cNvPr>
              <p:cNvSpPr/>
              <p:nvPr/>
            </p:nvSpPr>
            <p:spPr>
              <a:xfrm>
                <a:off x="36070887" y="13372082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rgbClr val="529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2EDA2F9-211D-44CD-95E2-79DA861941EE}"/>
                  </a:ext>
                </a:extLst>
              </p:cNvPr>
              <p:cNvSpPr/>
              <p:nvPr/>
            </p:nvSpPr>
            <p:spPr>
              <a:xfrm>
                <a:off x="36326917" y="13023058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rgbClr val="529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5CB73D52-0915-435B-8AC7-8B184B6FDAC1}"/>
                  </a:ext>
                </a:extLst>
              </p:cNvPr>
              <p:cNvSpPr/>
              <p:nvPr/>
            </p:nvSpPr>
            <p:spPr>
              <a:xfrm>
                <a:off x="36308353" y="12846396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75CBAC9-5685-4E6B-934A-389A057335A8}"/>
                  </a:ext>
                </a:extLst>
              </p:cNvPr>
              <p:cNvSpPr/>
              <p:nvPr/>
            </p:nvSpPr>
            <p:spPr>
              <a:xfrm>
                <a:off x="36555505" y="12776007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CF25C57-2280-4531-A2DB-0A84CE3FE2E6}"/>
                  </a:ext>
                </a:extLst>
              </p:cNvPr>
              <p:cNvSpPr/>
              <p:nvPr/>
            </p:nvSpPr>
            <p:spPr>
              <a:xfrm>
                <a:off x="36621047" y="12976030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rgbClr val="529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04A4C4F-62A7-4CC4-9548-01F266C9D7AB}"/>
                  </a:ext>
                </a:extLst>
              </p:cNvPr>
              <p:cNvSpPr/>
              <p:nvPr/>
            </p:nvSpPr>
            <p:spPr>
              <a:xfrm>
                <a:off x="36068667" y="13586149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rgbClr val="5290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145" name="Isosceles Triangle 144">
                <a:extLst>
                  <a:ext uri="{FF2B5EF4-FFF2-40B4-BE49-F238E27FC236}">
                    <a16:creationId xmlns:a16="http://schemas.microsoft.com/office/drawing/2014/main" id="{E1B74003-3B10-4F1B-928E-33E9F88696DB}"/>
                  </a:ext>
                </a:extLst>
              </p:cNvPr>
              <p:cNvSpPr/>
              <p:nvPr/>
            </p:nvSpPr>
            <p:spPr>
              <a:xfrm>
                <a:off x="36555505" y="13635396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46" name="Isosceles Triangle 145">
                <a:extLst>
                  <a:ext uri="{FF2B5EF4-FFF2-40B4-BE49-F238E27FC236}">
                    <a16:creationId xmlns:a16="http://schemas.microsoft.com/office/drawing/2014/main" id="{B771C24A-D4CA-426B-82ED-7F6407EB1A55}"/>
                  </a:ext>
                </a:extLst>
              </p:cNvPr>
              <p:cNvSpPr/>
              <p:nvPr/>
            </p:nvSpPr>
            <p:spPr>
              <a:xfrm>
                <a:off x="36773447" y="13597773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669654D7-B231-4D9C-90A6-05A5B8765A59}"/>
                  </a:ext>
                </a:extLst>
              </p:cNvPr>
              <p:cNvSpPr/>
              <p:nvPr/>
            </p:nvSpPr>
            <p:spPr>
              <a:xfrm>
                <a:off x="36905006" y="13356349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52" name="Isosceles Triangle 151">
                <a:extLst>
                  <a:ext uri="{FF2B5EF4-FFF2-40B4-BE49-F238E27FC236}">
                    <a16:creationId xmlns:a16="http://schemas.microsoft.com/office/drawing/2014/main" id="{FB3D3F0F-9428-46F0-9BE7-79C61B3E0916}"/>
                  </a:ext>
                </a:extLst>
              </p:cNvPr>
              <p:cNvSpPr/>
              <p:nvPr/>
            </p:nvSpPr>
            <p:spPr>
              <a:xfrm>
                <a:off x="36656343" y="13355838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1E11FCAC-CE62-4D2E-A53F-33BDE74BB250}"/>
                  </a:ext>
                </a:extLst>
              </p:cNvPr>
              <p:cNvSpPr/>
              <p:nvPr/>
            </p:nvSpPr>
            <p:spPr>
              <a:xfrm>
                <a:off x="37125093" y="13475937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E8B42B37-4788-4690-AAA5-211253BEEFF3}"/>
                  </a:ext>
                </a:extLst>
              </p:cNvPr>
              <p:cNvSpPr/>
              <p:nvPr/>
            </p:nvSpPr>
            <p:spPr>
              <a:xfrm>
                <a:off x="36950905" y="13131009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56" name="Isosceles Triangle 155">
                <a:extLst>
                  <a:ext uri="{FF2B5EF4-FFF2-40B4-BE49-F238E27FC236}">
                    <a16:creationId xmlns:a16="http://schemas.microsoft.com/office/drawing/2014/main" id="{78436421-056A-43C1-A76E-562EF7B64CD2}"/>
                  </a:ext>
                </a:extLst>
              </p:cNvPr>
              <p:cNvSpPr/>
              <p:nvPr/>
            </p:nvSpPr>
            <p:spPr>
              <a:xfrm>
                <a:off x="36761730" y="13923405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57" name="Isosceles Triangle 156">
                <a:extLst>
                  <a:ext uri="{FF2B5EF4-FFF2-40B4-BE49-F238E27FC236}">
                    <a16:creationId xmlns:a16="http://schemas.microsoft.com/office/drawing/2014/main" id="{E19A5B76-A1EB-4348-9264-F0D80512F0D4}"/>
                  </a:ext>
                </a:extLst>
              </p:cNvPr>
              <p:cNvSpPr/>
              <p:nvPr/>
            </p:nvSpPr>
            <p:spPr>
              <a:xfrm>
                <a:off x="36930662" y="13729848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60" name="Isosceles Triangle 159">
                <a:extLst>
                  <a:ext uri="{FF2B5EF4-FFF2-40B4-BE49-F238E27FC236}">
                    <a16:creationId xmlns:a16="http://schemas.microsoft.com/office/drawing/2014/main" id="{85DC4634-930C-4AE6-A9C4-E119A47B39FF}"/>
                  </a:ext>
                </a:extLst>
              </p:cNvPr>
              <p:cNvSpPr/>
              <p:nvPr/>
            </p:nvSpPr>
            <p:spPr>
              <a:xfrm>
                <a:off x="37121370" y="13973980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CA34F6F7-43F3-4645-8FB7-A3C0E9636808}"/>
                  </a:ext>
                </a:extLst>
              </p:cNvPr>
              <p:cNvSpPr/>
              <p:nvPr/>
            </p:nvSpPr>
            <p:spPr>
              <a:xfrm>
                <a:off x="36120223" y="13131221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4D598B8-6DE4-4E9F-BB37-E1A26EF86D46}"/>
                  </a:ext>
                </a:extLst>
              </p:cNvPr>
              <p:cNvSpPr/>
              <p:nvPr/>
            </p:nvSpPr>
            <p:spPr>
              <a:xfrm>
                <a:off x="35901334" y="13225050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6D64D6D-AD89-41EB-9EE2-FBEF1A9102EC}"/>
                  </a:ext>
                </a:extLst>
              </p:cNvPr>
              <p:cNvSpPr/>
              <p:nvPr/>
            </p:nvSpPr>
            <p:spPr>
              <a:xfrm>
                <a:off x="36070887" y="13372174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A315101-C210-4D21-BD3D-F3DBEEE4C073}"/>
                  </a:ext>
                </a:extLst>
              </p:cNvPr>
              <p:cNvSpPr/>
              <p:nvPr/>
            </p:nvSpPr>
            <p:spPr>
              <a:xfrm>
                <a:off x="36339205" y="13287813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7689E857-F0ED-4FF7-9442-50A77902E97A}"/>
                  </a:ext>
                </a:extLst>
              </p:cNvPr>
              <p:cNvSpPr/>
              <p:nvPr/>
            </p:nvSpPr>
            <p:spPr>
              <a:xfrm>
                <a:off x="36326917" y="13023151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E9870A0-B5AA-4BA1-861B-92A8FF2EEB78}"/>
                  </a:ext>
                </a:extLst>
              </p:cNvPr>
              <p:cNvSpPr/>
              <p:nvPr/>
            </p:nvSpPr>
            <p:spPr>
              <a:xfrm>
                <a:off x="36621047" y="12976122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E040C42-B1A8-4614-BEE7-9934C638036C}"/>
                  </a:ext>
                </a:extLst>
              </p:cNvPr>
              <p:cNvSpPr/>
              <p:nvPr/>
            </p:nvSpPr>
            <p:spPr>
              <a:xfrm>
                <a:off x="36094370" y="12878389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0B902CB8-3843-49B1-9386-8ACF9BEC576C}"/>
                  </a:ext>
                </a:extLst>
              </p:cNvPr>
              <p:cNvSpPr/>
              <p:nvPr/>
            </p:nvSpPr>
            <p:spPr>
              <a:xfrm>
                <a:off x="36068667" y="13586241"/>
                <a:ext cx="152400" cy="144669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154" name="Isosceles Triangle 153">
                <a:extLst>
                  <a:ext uri="{FF2B5EF4-FFF2-40B4-BE49-F238E27FC236}">
                    <a16:creationId xmlns:a16="http://schemas.microsoft.com/office/drawing/2014/main" id="{9F8D383A-BF85-4563-A845-3D70FD05BA09}"/>
                  </a:ext>
                </a:extLst>
              </p:cNvPr>
              <p:cNvSpPr/>
              <p:nvPr/>
            </p:nvSpPr>
            <p:spPr>
              <a:xfrm>
                <a:off x="36475517" y="13910440"/>
                <a:ext cx="159975" cy="156804"/>
              </a:xfrm>
              <a:prstGeom prst="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3EFA197-E03E-4B37-A54B-2B191A3EF011}"/>
                </a:ext>
              </a:extLst>
            </p:cNvPr>
            <p:cNvGrpSpPr/>
            <p:nvPr/>
          </p:nvGrpSpPr>
          <p:grpSpPr>
            <a:xfrm>
              <a:off x="721299" y="4018886"/>
              <a:ext cx="2498165" cy="1521462"/>
              <a:chOff x="35105835" y="13729380"/>
              <a:chExt cx="1755002" cy="1068852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E204EA6-0302-47B0-8307-AEBF58443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77633" y="13805596"/>
                <a:ext cx="1189189" cy="99263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8553C7C-F8BC-481A-932E-E6421D63EBCD}"/>
                  </a:ext>
                </a:extLst>
              </p:cNvPr>
              <p:cNvSpPr/>
              <p:nvPr/>
            </p:nvSpPr>
            <p:spPr>
              <a:xfrm rot="2457004">
                <a:off x="35105835" y="13729380"/>
                <a:ext cx="1283513" cy="410510"/>
              </a:xfrm>
              <a:custGeom>
                <a:avLst/>
                <a:gdLst>
                  <a:gd name="connsiteX0" fmla="*/ 0 w 951271"/>
                  <a:gd name="connsiteY0" fmla="*/ 405582 h 410498"/>
                  <a:gd name="connsiteX1" fmla="*/ 221226 w 951271"/>
                  <a:gd name="connsiteY1" fmla="*/ 388376 h 410498"/>
                  <a:gd name="connsiteX2" fmla="*/ 408039 w 951271"/>
                  <a:gd name="connsiteY2" fmla="*/ 280221 h 410498"/>
                  <a:gd name="connsiteX3" fmla="*/ 496529 w 951271"/>
                  <a:gd name="connsiteY3" fmla="*/ 2 h 410498"/>
                  <a:gd name="connsiteX4" fmla="*/ 562897 w 951271"/>
                  <a:gd name="connsiteY4" fmla="*/ 275305 h 410498"/>
                  <a:gd name="connsiteX5" fmla="*/ 639097 w 951271"/>
                  <a:gd name="connsiteY5" fmla="*/ 356421 h 410498"/>
                  <a:gd name="connsiteX6" fmla="*/ 774290 w 951271"/>
                  <a:gd name="connsiteY6" fmla="*/ 398208 h 410498"/>
                  <a:gd name="connsiteX7" fmla="*/ 951271 w 951271"/>
                  <a:gd name="connsiteY7" fmla="*/ 410498 h 410498"/>
                  <a:gd name="connsiteX0" fmla="*/ 0 w 951271"/>
                  <a:gd name="connsiteY0" fmla="*/ 405589 h 410505"/>
                  <a:gd name="connsiteX1" fmla="*/ 221226 w 951271"/>
                  <a:gd name="connsiteY1" fmla="*/ 388383 h 410505"/>
                  <a:gd name="connsiteX2" fmla="*/ 338811 w 951271"/>
                  <a:gd name="connsiteY2" fmla="*/ 285144 h 410505"/>
                  <a:gd name="connsiteX3" fmla="*/ 496529 w 951271"/>
                  <a:gd name="connsiteY3" fmla="*/ 9 h 410505"/>
                  <a:gd name="connsiteX4" fmla="*/ 562897 w 951271"/>
                  <a:gd name="connsiteY4" fmla="*/ 275312 h 410505"/>
                  <a:gd name="connsiteX5" fmla="*/ 639097 w 951271"/>
                  <a:gd name="connsiteY5" fmla="*/ 356428 h 410505"/>
                  <a:gd name="connsiteX6" fmla="*/ 774290 w 951271"/>
                  <a:gd name="connsiteY6" fmla="*/ 398215 h 410505"/>
                  <a:gd name="connsiteX7" fmla="*/ 951271 w 951271"/>
                  <a:gd name="connsiteY7" fmla="*/ 410505 h 410505"/>
                  <a:gd name="connsiteX0" fmla="*/ 0 w 951271"/>
                  <a:gd name="connsiteY0" fmla="*/ 405594 h 410510"/>
                  <a:gd name="connsiteX1" fmla="*/ 221226 w 951271"/>
                  <a:gd name="connsiteY1" fmla="*/ 388388 h 410510"/>
                  <a:gd name="connsiteX2" fmla="*/ 338811 w 951271"/>
                  <a:gd name="connsiteY2" fmla="*/ 285149 h 410510"/>
                  <a:gd name="connsiteX3" fmla="*/ 496529 w 951271"/>
                  <a:gd name="connsiteY3" fmla="*/ 14 h 410510"/>
                  <a:gd name="connsiteX4" fmla="*/ 608442 w 951271"/>
                  <a:gd name="connsiteY4" fmla="*/ 272859 h 410510"/>
                  <a:gd name="connsiteX5" fmla="*/ 639097 w 951271"/>
                  <a:gd name="connsiteY5" fmla="*/ 356433 h 410510"/>
                  <a:gd name="connsiteX6" fmla="*/ 774290 w 951271"/>
                  <a:gd name="connsiteY6" fmla="*/ 398220 h 410510"/>
                  <a:gd name="connsiteX7" fmla="*/ 951271 w 951271"/>
                  <a:gd name="connsiteY7" fmla="*/ 410510 h 410510"/>
                  <a:gd name="connsiteX0" fmla="*/ 0 w 951271"/>
                  <a:gd name="connsiteY0" fmla="*/ 405594 h 410510"/>
                  <a:gd name="connsiteX1" fmla="*/ 221226 w 951271"/>
                  <a:gd name="connsiteY1" fmla="*/ 388388 h 410510"/>
                  <a:gd name="connsiteX2" fmla="*/ 338811 w 951271"/>
                  <a:gd name="connsiteY2" fmla="*/ 285149 h 410510"/>
                  <a:gd name="connsiteX3" fmla="*/ 496529 w 951271"/>
                  <a:gd name="connsiteY3" fmla="*/ 14 h 410510"/>
                  <a:gd name="connsiteX4" fmla="*/ 608442 w 951271"/>
                  <a:gd name="connsiteY4" fmla="*/ 272859 h 410510"/>
                  <a:gd name="connsiteX5" fmla="*/ 711968 w 951271"/>
                  <a:gd name="connsiteY5" fmla="*/ 356433 h 410510"/>
                  <a:gd name="connsiteX6" fmla="*/ 774290 w 951271"/>
                  <a:gd name="connsiteY6" fmla="*/ 398220 h 410510"/>
                  <a:gd name="connsiteX7" fmla="*/ 951271 w 951271"/>
                  <a:gd name="connsiteY7" fmla="*/ 410510 h 410510"/>
                  <a:gd name="connsiteX0" fmla="*/ 0 w 951271"/>
                  <a:gd name="connsiteY0" fmla="*/ 405594 h 410510"/>
                  <a:gd name="connsiteX1" fmla="*/ 221226 w 951271"/>
                  <a:gd name="connsiteY1" fmla="*/ 388388 h 410510"/>
                  <a:gd name="connsiteX2" fmla="*/ 338811 w 951271"/>
                  <a:gd name="connsiteY2" fmla="*/ 285149 h 410510"/>
                  <a:gd name="connsiteX3" fmla="*/ 496529 w 951271"/>
                  <a:gd name="connsiteY3" fmla="*/ 14 h 410510"/>
                  <a:gd name="connsiteX4" fmla="*/ 608442 w 951271"/>
                  <a:gd name="connsiteY4" fmla="*/ 272859 h 410510"/>
                  <a:gd name="connsiteX5" fmla="*/ 693751 w 951271"/>
                  <a:gd name="connsiteY5" fmla="*/ 368723 h 410510"/>
                  <a:gd name="connsiteX6" fmla="*/ 774290 w 951271"/>
                  <a:gd name="connsiteY6" fmla="*/ 398220 h 410510"/>
                  <a:gd name="connsiteX7" fmla="*/ 951271 w 951271"/>
                  <a:gd name="connsiteY7" fmla="*/ 410510 h 41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1271" h="410510">
                    <a:moveTo>
                      <a:pt x="0" y="405594"/>
                    </a:moveTo>
                    <a:cubicBezTo>
                      <a:pt x="76610" y="407437"/>
                      <a:pt x="164758" y="408462"/>
                      <a:pt x="221226" y="388388"/>
                    </a:cubicBezTo>
                    <a:cubicBezTo>
                      <a:pt x="277695" y="368314"/>
                      <a:pt x="292927" y="349878"/>
                      <a:pt x="338811" y="285149"/>
                    </a:cubicBezTo>
                    <a:cubicBezTo>
                      <a:pt x="384695" y="220420"/>
                      <a:pt x="451591" y="2062"/>
                      <a:pt x="496529" y="14"/>
                    </a:cubicBezTo>
                    <a:cubicBezTo>
                      <a:pt x="541467" y="-2034"/>
                      <a:pt x="575572" y="211408"/>
                      <a:pt x="608442" y="272859"/>
                    </a:cubicBezTo>
                    <a:cubicBezTo>
                      <a:pt x="641312" y="334310"/>
                      <a:pt x="666110" y="347830"/>
                      <a:pt x="693751" y="368723"/>
                    </a:cubicBezTo>
                    <a:cubicBezTo>
                      <a:pt x="721392" y="389616"/>
                      <a:pt x="722261" y="389207"/>
                      <a:pt x="774290" y="398220"/>
                    </a:cubicBezTo>
                    <a:cubicBezTo>
                      <a:pt x="826319" y="407233"/>
                      <a:pt x="888795" y="408871"/>
                      <a:pt x="951271" y="410510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F46C23E-848E-40A6-BB69-55ED55A878C5}"/>
                  </a:ext>
                </a:extLst>
              </p:cNvPr>
              <p:cNvSpPr/>
              <p:nvPr/>
            </p:nvSpPr>
            <p:spPr>
              <a:xfrm rot="2457004">
                <a:off x="35577324" y="14143023"/>
                <a:ext cx="1283513" cy="410510"/>
              </a:xfrm>
              <a:custGeom>
                <a:avLst/>
                <a:gdLst>
                  <a:gd name="connsiteX0" fmla="*/ 0 w 951271"/>
                  <a:gd name="connsiteY0" fmla="*/ 405582 h 410498"/>
                  <a:gd name="connsiteX1" fmla="*/ 221226 w 951271"/>
                  <a:gd name="connsiteY1" fmla="*/ 388376 h 410498"/>
                  <a:gd name="connsiteX2" fmla="*/ 408039 w 951271"/>
                  <a:gd name="connsiteY2" fmla="*/ 280221 h 410498"/>
                  <a:gd name="connsiteX3" fmla="*/ 496529 w 951271"/>
                  <a:gd name="connsiteY3" fmla="*/ 2 h 410498"/>
                  <a:gd name="connsiteX4" fmla="*/ 562897 w 951271"/>
                  <a:gd name="connsiteY4" fmla="*/ 275305 h 410498"/>
                  <a:gd name="connsiteX5" fmla="*/ 639097 w 951271"/>
                  <a:gd name="connsiteY5" fmla="*/ 356421 h 410498"/>
                  <a:gd name="connsiteX6" fmla="*/ 774290 w 951271"/>
                  <a:gd name="connsiteY6" fmla="*/ 398208 h 410498"/>
                  <a:gd name="connsiteX7" fmla="*/ 951271 w 951271"/>
                  <a:gd name="connsiteY7" fmla="*/ 410498 h 410498"/>
                  <a:gd name="connsiteX0" fmla="*/ 0 w 951271"/>
                  <a:gd name="connsiteY0" fmla="*/ 405589 h 410505"/>
                  <a:gd name="connsiteX1" fmla="*/ 221226 w 951271"/>
                  <a:gd name="connsiteY1" fmla="*/ 388383 h 410505"/>
                  <a:gd name="connsiteX2" fmla="*/ 338811 w 951271"/>
                  <a:gd name="connsiteY2" fmla="*/ 285144 h 410505"/>
                  <a:gd name="connsiteX3" fmla="*/ 496529 w 951271"/>
                  <a:gd name="connsiteY3" fmla="*/ 9 h 410505"/>
                  <a:gd name="connsiteX4" fmla="*/ 562897 w 951271"/>
                  <a:gd name="connsiteY4" fmla="*/ 275312 h 410505"/>
                  <a:gd name="connsiteX5" fmla="*/ 639097 w 951271"/>
                  <a:gd name="connsiteY5" fmla="*/ 356428 h 410505"/>
                  <a:gd name="connsiteX6" fmla="*/ 774290 w 951271"/>
                  <a:gd name="connsiteY6" fmla="*/ 398215 h 410505"/>
                  <a:gd name="connsiteX7" fmla="*/ 951271 w 951271"/>
                  <a:gd name="connsiteY7" fmla="*/ 410505 h 410505"/>
                  <a:gd name="connsiteX0" fmla="*/ 0 w 951271"/>
                  <a:gd name="connsiteY0" fmla="*/ 405594 h 410510"/>
                  <a:gd name="connsiteX1" fmla="*/ 221226 w 951271"/>
                  <a:gd name="connsiteY1" fmla="*/ 388388 h 410510"/>
                  <a:gd name="connsiteX2" fmla="*/ 338811 w 951271"/>
                  <a:gd name="connsiteY2" fmla="*/ 285149 h 410510"/>
                  <a:gd name="connsiteX3" fmla="*/ 496529 w 951271"/>
                  <a:gd name="connsiteY3" fmla="*/ 14 h 410510"/>
                  <a:gd name="connsiteX4" fmla="*/ 608442 w 951271"/>
                  <a:gd name="connsiteY4" fmla="*/ 272859 h 410510"/>
                  <a:gd name="connsiteX5" fmla="*/ 639097 w 951271"/>
                  <a:gd name="connsiteY5" fmla="*/ 356433 h 410510"/>
                  <a:gd name="connsiteX6" fmla="*/ 774290 w 951271"/>
                  <a:gd name="connsiteY6" fmla="*/ 398220 h 410510"/>
                  <a:gd name="connsiteX7" fmla="*/ 951271 w 951271"/>
                  <a:gd name="connsiteY7" fmla="*/ 410510 h 410510"/>
                  <a:gd name="connsiteX0" fmla="*/ 0 w 951271"/>
                  <a:gd name="connsiteY0" fmla="*/ 405594 h 410510"/>
                  <a:gd name="connsiteX1" fmla="*/ 221226 w 951271"/>
                  <a:gd name="connsiteY1" fmla="*/ 388388 h 410510"/>
                  <a:gd name="connsiteX2" fmla="*/ 338811 w 951271"/>
                  <a:gd name="connsiteY2" fmla="*/ 285149 h 410510"/>
                  <a:gd name="connsiteX3" fmla="*/ 496529 w 951271"/>
                  <a:gd name="connsiteY3" fmla="*/ 14 h 410510"/>
                  <a:gd name="connsiteX4" fmla="*/ 608442 w 951271"/>
                  <a:gd name="connsiteY4" fmla="*/ 272859 h 410510"/>
                  <a:gd name="connsiteX5" fmla="*/ 711968 w 951271"/>
                  <a:gd name="connsiteY5" fmla="*/ 356433 h 410510"/>
                  <a:gd name="connsiteX6" fmla="*/ 774290 w 951271"/>
                  <a:gd name="connsiteY6" fmla="*/ 398220 h 410510"/>
                  <a:gd name="connsiteX7" fmla="*/ 951271 w 951271"/>
                  <a:gd name="connsiteY7" fmla="*/ 410510 h 410510"/>
                  <a:gd name="connsiteX0" fmla="*/ 0 w 951271"/>
                  <a:gd name="connsiteY0" fmla="*/ 405594 h 410510"/>
                  <a:gd name="connsiteX1" fmla="*/ 221226 w 951271"/>
                  <a:gd name="connsiteY1" fmla="*/ 388388 h 410510"/>
                  <a:gd name="connsiteX2" fmla="*/ 338811 w 951271"/>
                  <a:gd name="connsiteY2" fmla="*/ 285149 h 410510"/>
                  <a:gd name="connsiteX3" fmla="*/ 496529 w 951271"/>
                  <a:gd name="connsiteY3" fmla="*/ 14 h 410510"/>
                  <a:gd name="connsiteX4" fmla="*/ 608442 w 951271"/>
                  <a:gd name="connsiteY4" fmla="*/ 272859 h 410510"/>
                  <a:gd name="connsiteX5" fmla="*/ 693751 w 951271"/>
                  <a:gd name="connsiteY5" fmla="*/ 368723 h 410510"/>
                  <a:gd name="connsiteX6" fmla="*/ 774290 w 951271"/>
                  <a:gd name="connsiteY6" fmla="*/ 398220 h 410510"/>
                  <a:gd name="connsiteX7" fmla="*/ 951271 w 951271"/>
                  <a:gd name="connsiteY7" fmla="*/ 410510 h 41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1271" h="410510">
                    <a:moveTo>
                      <a:pt x="0" y="405594"/>
                    </a:moveTo>
                    <a:cubicBezTo>
                      <a:pt x="76610" y="407437"/>
                      <a:pt x="164758" y="408462"/>
                      <a:pt x="221226" y="388388"/>
                    </a:cubicBezTo>
                    <a:cubicBezTo>
                      <a:pt x="277695" y="368314"/>
                      <a:pt x="292927" y="349878"/>
                      <a:pt x="338811" y="285149"/>
                    </a:cubicBezTo>
                    <a:cubicBezTo>
                      <a:pt x="384695" y="220420"/>
                      <a:pt x="451591" y="2062"/>
                      <a:pt x="496529" y="14"/>
                    </a:cubicBezTo>
                    <a:cubicBezTo>
                      <a:pt x="541467" y="-2034"/>
                      <a:pt x="575572" y="211408"/>
                      <a:pt x="608442" y="272859"/>
                    </a:cubicBezTo>
                    <a:cubicBezTo>
                      <a:pt x="641312" y="334310"/>
                      <a:pt x="666110" y="347830"/>
                      <a:pt x="693751" y="368723"/>
                    </a:cubicBezTo>
                    <a:cubicBezTo>
                      <a:pt x="721392" y="389616"/>
                      <a:pt x="722261" y="389207"/>
                      <a:pt x="774290" y="398220"/>
                    </a:cubicBezTo>
                    <a:cubicBezTo>
                      <a:pt x="826319" y="407233"/>
                      <a:pt x="888795" y="408871"/>
                      <a:pt x="951271" y="410510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4498976-7384-4696-A883-CE27FE341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818" y="5030852"/>
              <a:ext cx="1443075" cy="1728316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29AA64C-7541-477B-8BBC-265AE1F24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355" y="4883305"/>
              <a:ext cx="1481328" cy="178308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86D76D4-E8D4-465A-A4D7-26DA0160C9B5}"/>
                </a:ext>
              </a:extLst>
            </p:cNvPr>
            <p:cNvCxnSpPr/>
            <p:nvPr/>
          </p:nvCxnSpPr>
          <p:spPr>
            <a:xfrm>
              <a:off x="116372" y="6748243"/>
              <a:ext cx="237744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BB3766E-4AAD-4CBD-BA5E-740DAEA5C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424" y="4669066"/>
              <a:ext cx="11994" cy="20887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DDDE413-434C-4716-9349-7D33E81E6037}"/>
              </a:ext>
            </a:extLst>
          </p:cNvPr>
          <p:cNvGrpSpPr/>
          <p:nvPr/>
        </p:nvGrpSpPr>
        <p:grpSpPr>
          <a:xfrm>
            <a:off x="4158268" y="235317"/>
            <a:ext cx="2686702" cy="1489619"/>
            <a:chOff x="3873294" y="1958060"/>
            <a:chExt cx="4272625" cy="2575842"/>
          </a:xfrm>
        </p:grpSpPr>
        <p:pic>
          <p:nvPicPr>
            <p:cNvPr id="170" name="Picture 169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17250465-8332-40EF-8F20-659E5536A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950" b="1956"/>
            <a:stretch/>
          </p:blipFill>
          <p:spPr>
            <a:xfrm>
              <a:off x="3873294" y="3200086"/>
              <a:ext cx="3264114" cy="1333816"/>
            </a:xfrm>
            <a:prstGeom prst="rect">
              <a:avLst/>
            </a:prstGeom>
            <a:scene3d>
              <a:camera prst="orthographicFront">
                <a:rot lat="702000" lon="3480000" rev="60000"/>
              </a:camera>
              <a:lightRig rig="threePt" dir="t"/>
            </a:scene3d>
          </p:spPr>
        </p:pic>
        <p:pic>
          <p:nvPicPr>
            <p:cNvPr id="171" name="Picture 17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B5C53D5-991E-4E38-8D33-8079FE719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430896">
              <a:off x="4923653" y="1958060"/>
              <a:ext cx="2229175" cy="1894132"/>
            </a:xfrm>
            <a:prstGeom prst="rect">
              <a:avLst/>
            </a:prstGeom>
            <a:scene3d>
              <a:camera prst="orthographicFront">
                <a:rot lat="18882000" lon="3305151" rev="18269992"/>
              </a:camera>
              <a:lightRig rig="threePt" dir="t"/>
            </a:scene3d>
          </p:spPr>
        </p:pic>
        <p:pic>
          <p:nvPicPr>
            <p:cNvPr id="172" name="Picture 171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CFF4BFA7-858C-4EF3-BCB6-16398A3C4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5" r="6468" b="1968"/>
            <a:stretch/>
          </p:blipFill>
          <p:spPr>
            <a:xfrm>
              <a:off x="5666910" y="3178967"/>
              <a:ext cx="2479009" cy="1333643"/>
            </a:xfrm>
            <a:prstGeom prst="rect">
              <a:avLst/>
            </a:prstGeom>
            <a:scene3d>
              <a:camera prst="orthographicFront">
                <a:rot lat="20748000" lon="3814264" rev="72983"/>
              </a:camera>
              <a:lightRig rig="threePt" dir="t"/>
            </a:scene3d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B9E438B-E330-4102-9CEF-356CBF034216}"/>
              </a:ext>
            </a:extLst>
          </p:cNvPr>
          <p:cNvGrpSpPr/>
          <p:nvPr/>
        </p:nvGrpSpPr>
        <p:grpSpPr>
          <a:xfrm>
            <a:off x="3279716" y="619303"/>
            <a:ext cx="2749761" cy="1521305"/>
            <a:chOff x="6425564" y="3308306"/>
            <a:chExt cx="4372906" cy="263063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D90A0587-8568-41E2-B2AF-0C5BCBEED22E}"/>
                </a:ext>
              </a:extLst>
            </p:cNvPr>
            <p:cNvGrpSpPr/>
            <p:nvPr/>
          </p:nvGrpSpPr>
          <p:grpSpPr>
            <a:xfrm>
              <a:off x="7523926" y="3308306"/>
              <a:ext cx="3274544" cy="2630635"/>
              <a:chOff x="3730850" y="2656710"/>
              <a:chExt cx="3274544" cy="2630635"/>
            </a:xfrm>
          </p:grpSpPr>
          <p:pic>
            <p:nvPicPr>
              <p:cNvPr id="176" name="Picture 175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81912766-DED5-4AAC-9EE8-D36896F658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hq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430896">
                <a:off x="3730850" y="2656710"/>
                <a:ext cx="2229175" cy="1909729"/>
              </a:xfrm>
              <a:prstGeom prst="rect">
                <a:avLst/>
              </a:prstGeom>
              <a:scene3d>
                <a:camera prst="orthographicFront">
                  <a:rot lat="18899996" lon="3300001" rev="18210000"/>
                </a:camera>
                <a:lightRig rig="threePt" dir="t"/>
              </a:scene3d>
            </p:spPr>
          </p:pic>
          <p:pic>
            <p:nvPicPr>
              <p:cNvPr id="177" name="Picture 176" descr="A picture containing calendar&#10;&#10;Description automatically generated">
                <a:extLst>
                  <a:ext uri="{FF2B5EF4-FFF2-40B4-BE49-F238E27FC236}">
                    <a16:creationId xmlns:a16="http://schemas.microsoft.com/office/drawing/2014/main" id="{E9833AB1-B983-46F0-A6B0-272F5E67AA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hq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r="5523"/>
              <a:stretch/>
            </p:blipFill>
            <p:spPr>
              <a:xfrm>
                <a:off x="4435066" y="3905452"/>
                <a:ext cx="2570328" cy="1381893"/>
              </a:xfrm>
              <a:prstGeom prst="rect">
                <a:avLst/>
              </a:prstGeom>
              <a:scene3d>
                <a:camera prst="orthographicFront">
                  <a:rot lat="20784001" lon="3816000" rev="30000"/>
                </a:camera>
                <a:lightRig rig="threePt" dir="t"/>
              </a:scene3d>
            </p:spPr>
          </p:pic>
        </p:grpSp>
        <p:pic>
          <p:nvPicPr>
            <p:cNvPr id="175" name="Picture 174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F504BB8A-37CC-4FFE-B780-E49562D70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"/>
            <a:stretch/>
          </p:blipFill>
          <p:spPr>
            <a:xfrm>
              <a:off x="6425564" y="4542801"/>
              <a:ext cx="3317133" cy="1381893"/>
            </a:xfrm>
            <a:prstGeom prst="rect">
              <a:avLst/>
            </a:prstGeom>
            <a:scene3d>
              <a:camera prst="orthographicFront">
                <a:rot lat="702000" lon="3534000" rev="36000"/>
              </a:camera>
              <a:lightRig rig="threePt" dir="t"/>
            </a:scene3d>
          </p:spPr>
        </p:pic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94E85324-9BC2-4099-B58A-077E9D7B990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93" t="-23015" r="-17026" b="-4475"/>
          <a:stretch/>
        </p:blipFill>
        <p:spPr>
          <a:xfrm rot="20167993" flipV="1">
            <a:off x="4008137" y="1491024"/>
            <a:ext cx="152166" cy="129332"/>
          </a:xfrm>
          <a:prstGeom prst="rect">
            <a:avLst/>
          </a:prstGeom>
          <a:effectLst>
            <a:glow rad="63500">
              <a:srgbClr val="FF0000">
                <a:alpha val="70000"/>
              </a:srgbClr>
            </a:glow>
          </a:effectLst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8D95BDDA-CBB2-478A-B6A4-71142878588D}"/>
              </a:ext>
            </a:extLst>
          </p:cNvPr>
          <p:cNvSpPr txBox="1"/>
          <p:nvPr/>
        </p:nvSpPr>
        <p:spPr>
          <a:xfrm>
            <a:off x="5312241" y="4219337"/>
            <a:ext cx="43259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x</a:t>
            </a:r>
            <a:r>
              <a:rPr lang="en-US" sz="2133" baseline="-25000" dirty="0"/>
              <a:t>2</a:t>
            </a:r>
            <a:endParaRPr lang="en-US" sz="2133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B483D13-688A-4F75-A6D0-DE6DCD61C496}"/>
              </a:ext>
            </a:extLst>
          </p:cNvPr>
          <p:cNvSpPr txBox="1"/>
          <p:nvPr/>
        </p:nvSpPr>
        <p:spPr>
          <a:xfrm>
            <a:off x="4484758" y="3888463"/>
            <a:ext cx="36282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x</a:t>
            </a:r>
            <a:r>
              <a:rPr lang="en-US" sz="2133" baseline="-25000" dirty="0"/>
              <a:t>1</a:t>
            </a:r>
            <a:endParaRPr lang="en-US" sz="2133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60CD7C-2F29-45D2-82C0-EB3E81DAC46B}"/>
              </a:ext>
            </a:extLst>
          </p:cNvPr>
          <p:cNvCxnSpPr>
            <a:cxnSpLocks/>
            <a:stCxn id="154" idx="3"/>
          </p:cNvCxnSpPr>
          <p:nvPr/>
        </p:nvCxnSpPr>
        <p:spPr>
          <a:xfrm flipH="1">
            <a:off x="5423760" y="4206871"/>
            <a:ext cx="4352" cy="15823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6CED9-72E8-4226-BDF0-144D99A264A0}"/>
              </a:ext>
            </a:extLst>
          </p:cNvPr>
          <p:cNvGrpSpPr/>
          <p:nvPr/>
        </p:nvGrpSpPr>
        <p:grpSpPr>
          <a:xfrm>
            <a:off x="1515287" y="2387958"/>
            <a:ext cx="2233625" cy="2327539"/>
            <a:chOff x="-273160" y="3601923"/>
            <a:chExt cx="3350438" cy="3491307"/>
          </a:xfrm>
        </p:grpSpPr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BE38FDC6-F355-4246-AE2F-D282ECA5A41A}"/>
                </a:ext>
              </a:extLst>
            </p:cNvPr>
            <p:cNvGrpSpPr/>
            <p:nvPr/>
          </p:nvGrpSpPr>
          <p:grpSpPr>
            <a:xfrm>
              <a:off x="-273160" y="3601923"/>
              <a:ext cx="3350438" cy="3439628"/>
              <a:chOff x="7592832" y="164781"/>
              <a:chExt cx="4027669" cy="4655632"/>
            </a:xfrm>
          </p:grpSpPr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A824E27C-C37D-41D4-8062-E313DC2A370C}"/>
                  </a:ext>
                </a:extLst>
              </p:cNvPr>
              <p:cNvSpPr/>
              <p:nvPr/>
            </p:nvSpPr>
            <p:spPr>
              <a:xfrm>
                <a:off x="8343900" y="3098800"/>
                <a:ext cx="3251200" cy="990600"/>
              </a:xfrm>
              <a:custGeom>
                <a:avLst/>
                <a:gdLst>
                  <a:gd name="connsiteX0" fmla="*/ 0 w 3251200"/>
                  <a:gd name="connsiteY0" fmla="*/ 990600 h 990600"/>
                  <a:gd name="connsiteX1" fmla="*/ 228600 w 3251200"/>
                  <a:gd name="connsiteY1" fmla="*/ 393700 h 990600"/>
                  <a:gd name="connsiteX2" fmla="*/ 850900 w 3251200"/>
                  <a:gd name="connsiteY2" fmla="*/ 114300 h 990600"/>
                  <a:gd name="connsiteX3" fmla="*/ 1727200 w 3251200"/>
                  <a:gd name="connsiteY3" fmla="*/ 25400 h 990600"/>
                  <a:gd name="connsiteX4" fmla="*/ 3251200 w 3251200"/>
                  <a:gd name="connsiteY4" fmla="*/ 0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200" h="990600">
                    <a:moveTo>
                      <a:pt x="0" y="990600"/>
                    </a:moveTo>
                    <a:cubicBezTo>
                      <a:pt x="43391" y="765175"/>
                      <a:pt x="86783" y="539750"/>
                      <a:pt x="228600" y="393700"/>
                    </a:cubicBezTo>
                    <a:cubicBezTo>
                      <a:pt x="370417" y="247650"/>
                      <a:pt x="601133" y="175683"/>
                      <a:pt x="850900" y="114300"/>
                    </a:cubicBezTo>
                    <a:cubicBezTo>
                      <a:pt x="1100667" y="52917"/>
                      <a:pt x="1327150" y="44450"/>
                      <a:pt x="1727200" y="25400"/>
                    </a:cubicBezTo>
                    <a:cubicBezTo>
                      <a:pt x="2127250" y="6350"/>
                      <a:pt x="2689225" y="3175"/>
                      <a:pt x="3251200" y="0"/>
                    </a:cubicBezTo>
                  </a:path>
                </a:pathLst>
              </a:custGeom>
              <a:noFill/>
              <a:ln w="57150">
                <a:solidFill>
                  <a:srgbClr val="E0F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3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227C0854-207B-46B6-BA65-D7FDCE62FAC9}"/>
                  </a:ext>
                </a:extLst>
              </p:cNvPr>
              <p:cNvSpPr/>
              <p:nvPr/>
            </p:nvSpPr>
            <p:spPr>
              <a:xfrm>
                <a:off x="8343900" y="2514600"/>
                <a:ext cx="3213100" cy="1574800"/>
              </a:xfrm>
              <a:custGeom>
                <a:avLst/>
                <a:gdLst>
                  <a:gd name="connsiteX0" fmla="*/ 0 w 3213100"/>
                  <a:gd name="connsiteY0" fmla="*/ 1574800 h 1574800"/>
                  <a:gd name="connsiteX1" fmla="*/ 342900 w 3213100"/>
                  <a:gd name="connsiteY1" fmla="*/ 901700 h 1574800"/>
                  <a:gd name="connsiteX2" fmla="*/ 723900 w 3213100"/>
                  <a:gd name="connsiteY2" fmla="*/ 419100 h 1574800"/>
                  <a:gd name="connsiteX3" fmla="*/ 1117600 w 3213100"/>
                  <a:gd name="connsiteY3" fmla="*/ 139700 h 1574800"/>
                  <a:gd name="connsiteX4" fmla="*/ 1727200 w 3213100"/>
                  <a:gd name="connsiteY4" fmla="*/ 25400 h 1574800"/>
                  <a:gd name="connsiteX5" fmla="*/ 2438400 w 3213100"/>
                  <a:gd name="connsiteY5" fmla="*/ 0 h 1574800"/>
                  <a:gd name="connsiteX6" fmla="*/ 3213100 w 3213100"/>
                  <a:gd name="connsiteY6" fmla="*/ 254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3100" h="1574800">
                    <a:moveTo>
                      <a:pt x="0" y="1574800"/>
                    </a:moveTo>
                    <a:cubicBezTo>
                      <a:pt x="111125" y="1334558"/>
                      <a:pt x="222250" y="1094317"/>
                      <a:pt x="342900" y="901700"/>
                    </a:cubicBezTo>
                    <a:cubicBezTo>
                      <a:pt x="463550" y="709083"/>
                      <a:pt x="594783" y="546100"/>
                      <a:pt x="723900" y="419100"/>
                    </a:cubicBezTo>
                    <a:cubicBezTo>
                      <a:pt x="853017" y="292100"/>
                      <a:pt x="950383" y="205317"/>
                      <a:pt x="1117600" y="139700"/>
                    </a:cubicBezTo>
                    <a:cubicBezTo>
                      <a:pt x="1284817" y="74083"/>
                      <a:pt x="1507067" y="48683"/>
                      <a:pt x="1727200" y="25400"/>
                    </a:cubicBezTo>
                    <a:cubicBezTo>
                      <a:pt x="1947333" y="2117"/>
                      <a:pt x="2190750" y="0"/>
                      <a:pt x="2438400" y="0"/>
                    </a:cubicBezTo>
                    <a:cubicBezTo>
                      <a:pt x="2686050" y="0"/>
                      <a:pt x="2949575" y="12700"/>
                      <a:pt x="3213100" y="25400"/>
                    </a:cubicBezTo>
                  </a:path>
                </a:pathLst>
              </a:custGeom>
              <a:noFill/>
              <a:ln w="57150">
                <a:solidFill>
                  <a:srgbClr val="FFB4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3"/>
              </a:p>
            </p:txBody>
          </p:sp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BB5A2D12-E68F-4299-BD8C-569168C857C4}"/>
                  </a:ext>
                </a:extLst>
              </p:cNvPr>
              <p:cNvGrpSpPr/>
              <p:nvPr/>
            </p:nvGrpSpPr>
            <p:grpSpPr>
              <a:xfrm>
                <a:off x="7592832" y="164781"/>
                <a:ext cx="4027669" cy="4655632"/>
                <a:chOff x="7592832" y="164781"/>
                <a:chExt cx="4027669" cy="4655632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51964F92-1B65-443F-9430-80F43538515F}"/>
                    </a:ext>
                  </a:extLst>
                </p:cNvPr>
                <p:cNvGrpSpPr/>
                <p:nvPr/>
              </p:nvGrpSpPr>
              <p:grpSpPr>
                <a:xfrm>
                  <a:off x="7592832" y="164781"/>
                  <a:ext cx="4027669" cy="4655632"/>
                  <a:chOff x="7592832" y="164781"/>
                  <a:chExt cx="4027669" cy="4655632"/>
                </a:xfrm>
              </p:grpSpPr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EC79E088-9752-4447-B1C6-5D4C432038ED}"/>
                      </a:ext>
                    </a:extLst>
                  </p:cNvPr>
                  <p:cNvGrpSpPr/>
                  <p:nvPr/>
                </p:nvGrpSpPr>
                <p:grpSpPr>
                  <a:xfrm>
                    <a:off x="8305775" y="1301262"/>
                    <a:ext cx="3314726" cy="2793263"/>
                    <a:chOff x="8140365" y="1130907"/>
                    <a:chExt cx="3314726" cy="2793263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0232BABD-1778-4995-B990-AEB9EACE74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40365" y="1130907"/>
                      <a:ext cx="3304032" cy="2793263"/>
                      <a:chOff x="8206696" y="1635862"/>
                      <a:chExt cx="3304032" cy="2793263"/>
                    </a:xfrm>
                  </p:grpSpPr>
                  <p:cxnSp>
                    <p:nvCxnSpPr>
                      <p:cNvPr id="8" name="Straight Connector 7">
                        <a:extLst>
                          <a:ext uri="{FF2B5EF4-FFF2-40B4-BE49-F238E27FC236}">
                            <a16:creationId xmlns:a16="http://schemas.microsoft.com/office/drawing/2014/main" id="{7668F04A-D2B4-41DF-808D-F99D1E4D9D0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29600" y="1635862"/>
                        <a:ext cx="0" cy="2793263"/>
                      </a:xfrm>
                      <a:prstGeom prst="line">
                        <a:avLst/>
                      </a:prstGeom>
                      <a:ln w="38100">
                        <a:headEnd type="triangle" w="lg" len="lg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486085B4-9A10-4BE7-9FB3-8826478E6C9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206696" y="4429125"/>
                        <a:ext cx="3304032" cy="0"/>
                      </a:xfrm>
                      <a:prstGeom prst="line">
                        <a:avLst/>
                      </a:prstGeom>
                      <a:ln w="38100">
                        <a:tailEnd type="triangle" w="lg" len="lg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0" name="Freeform: Shape 69">
                      <a:extLst>
                        <a:ext uri="{FF2B5EF4-FFF2-40B4-BE49-F238E27FC236}">
                          <a16:creationId xmlns:a16="http://schemas.microsoft.com/office/drawing/2014/main" id="{B596B8C8-D126-4260-8E04-4EE45EE34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2630" y="1301262"/>
                      <a:ext cx="3282461" cy="2594700"/>
                    </a:xfrm>
                    <a:custGeom>
                      <a:avLst/>
                      <a:gdLst>
                        <a:gd name="connsiteX0" fmla="*/ 0 w 3282461"/>
                        <a:gd name="connsiteY0" fmla="*/ 2563446 h 2563446"/>
                        <a:gd name="connsiteX1" fmla="*/ 304800 w 3282461"/>
                        <a:gd name="connsiteY1" fmla="*/ 1578707 h 2563446"/>
                        <a:gd name="connsiteX2" fmla="*/ 609600 w 3282461"/>
                        <a:gd name="connsiteY2" fmla="*/ 945661 h 2563446"/>
                        <a:gd name="connsiteX3" fmla="*/ 1019907 w 3282461"/>
                        <a:gd name="connsiteY3" fmla="*/ 465015 h 2563446"/>
                        <a:gd name="connsiteX4" fmla="*/ 1559169 w 3282461"/>
                        <a:gd name="connsiteY4" fmla="*/ 113323 h 2563446"/>
                        <a:gd name="connsiteX5" fmla="*/ 2028092 w 3282461"/>
                        <a:gd name="connsiteY5" fmla="*/ 7815 h 2563446"/>
                        <a:gd name="connsiteX6" fmla="*/ 3282461 w 3282461"/>
                        <a:gd name="connsiteY6" fmla="*/ 7815 h 2563446"/>
                        <a:gd name="connsiteX7" fmla="*/ 3282461 w 3282461"/>
                        <a:gd name="connsiteY7" fmla="*/ 7815 h 25634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282461" h="2563446">
                          <a:moveTo>
                            <a:pt x="0" y="2563446"/>
                          </a:moveTo>
                          <a:cubicBezTo>
                            <a:pt x="101600" y="2205892"/>
                            <a:pt x="203200" y="1848338"/>
                            <a:pt x="304800" y="1578707"/>
                          </a:cubicBezTo>
                          <a:cubicBezTo>
                            <a:pt x="406400" y="1309076"/>
                            <a:pt x="490416" y="1131276"/>
                            <a:pt x="609600" y="945661"/>
                          </a:cubicBezTo>
                          <a:cubicBezTo>
                            <a:pt x="728784" y="760046"/>
                            <a:pt x="861646" y="603738"/>
                            <a:pt x="1019907" y="465015"/>
                          </a:cubicBezTo>
                          <a:cubicBezTo>
                            <a:pt x="1178168" y="326292"/>
                            <a:pt x="1391138" y="189523"/>
                            <a:pt x="1559169" y="113323"/>
                          </a:cubicBezTo>
                          <a:cubicBezTo>
                            <a:pt x="1727200" y="37123"/>
                            <a:pt x="1740877" y="25400"/>
                            <a:pt x="2028092" y="7815"/>
                          </a:cubicBezTo>
                          <a:cubicBezTo>
                            <a:pt x="2315307" y="-9770"/>
                            <a:pt x="3282461" y="7815"/>
                            <a:pt x="3282461" y="7815"/>
                          </a:cubicBezTo>
                          <a:lnTo>
                            <a:pt x="3282461" y="7815"/>
                          </a:lnTo>
                        </a:path>
                      </a:pathLst>
                    </a:custGeom>
                    <a:noFill/>
                    <a:ln w="57150">
                      <a:solidFill>
                        <a:srgbClr val="CC585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33"/>
                    </a:p>
                  </p:txBody>
                </p:sp>
                <p:sp>
                  <p:nvSpPr>
                    <p:cNvPr id="250" name="Freeform: Shape 249">
                      <a:extLst>
                        <a:ext uri="{FF2B5EF4-FFF2-40B4-BE49-F238E27FC236}">
                          <a16:creationId xmlns:a16="http://schemas.microsoft.com/office/drawing/2014/main" id="{FC4C33E2-0BED-4764-ABAF-9C5B23D3D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2450" y="3397758"/>
                      <a:ext cx="3248025" cy="497967"/>
                    </a:xfrm>
                    <a:custGeom>
                      <a:avLst/>
                      <a:gdLst>
                        <a:gd name="connsiteX0" fmla="*/ 0 w 3248025"/>
                        <a:gd name="connsiteY0" fmla="*/ 485775 h 485775"/>
                        <a:gd name="connsiteX1" fmla="*/ 142875 w 3248025"/>
                        <a:gd name="connsiteY1" fmla="*/ 209550 h 485775"/>
                        <a:gd name="connsiteX2" fmla="*/ 352425 w 3248025"/>
                        <a:gd name="connsiteY2" fmla="*/ 95250 h 485775"/>
                        <a:gd name="connsiteX3" fmla="*/ 933450 w 3248025"/>
                        <a:gd name="connsiteY3" fmla="*/ 19050 h 485775"/>
                        <a:gd name="connsiteX4" fmla="*/ 2752725 w 3248025"/>
                        <a:gd name="connsiteY4" fmla="*/ 0 h 485775"/>
                        <a:gd name="connsiteX5" fmla="*/ 3248025 w 3248025"/>
                        <a:gd name="connsiteY5" fmla="*/ 19050 h 485775"/>
                        <a:gd name="connsiteX0" fmla="*/ 0 w 3248025"/>
                        <a:gd name="connsiteY0" fmla="*/ 497967 h 497967"/>
                        <a:gd name="connsiteX1" fmla="*/ 142875 w 3248025"/>
                        <a:gd name="connsiteY1" fmla="*/ 221742 h 497967"/>
                        <a:gd name="connsiteX2" fmla="*/ 352425 w 3248025"/>
                        <a:gd name="connsiteY2" fmla="*/ 107442 h 497967"/>
                        <a:gd name="connsiteX3" fmla="*/ 933450 w 3248025"/>
                        <a:gd name="connsiteY3" fmla="*/ 31242 h 497967"/>
                        <a:gd name="connsiteX4" fmla="*/ 2752725 w 3248025"/>
                        <a:gd name="connsiteY4" fmla="*/ 12192 h 497967"/>
                        <a:gd name="connsiteX5" fmla="*/ 3248025 w 3248025"/>
                        <a:gd name="connsiteY5" fmla="*/ 2667 h 497967"/>
                        <a:gd name="connsiteX0" fmla="*/ 0 w 3248025"/>
                        <a:gd name="connsiteY0" fmla="*/ 485775 h 485775"/>
                        <a:gd name="connsiteX1" fmla="*/ 142875 w 3248025"/>
                        <a:gd name="connsiteY1" fmla="*/ 209550 h 485775"/>
                        <a:gd name="connsiteX2" fmla="*/ 352425 w 3248025"/>
                        <a:gd name="connsiteY2" fmla="*/ 95250 h 485775"/>
                        <a:gd name="connsiteX3" fmla="*/ 933450 w 3248025"/>
                        <a:gd name="connsiteY3" fmla="*/ 19050 h 485775"/>
                        <a:gd name="connsiteX4" fmla="*/ 2752725 w 3248025"/>
                        <a:gd name="connsiteY4" fmla="*/ 0 h 485775"/>
                        <a:gd name="connsiteX5" fmla="*/ 3248025 w 3248025"/>
                        <a:gd name="connsiteY5" fmla="*/ 38100 h 485775"/>
                        <a:gd name="connsiteX0" fmla="*/ 0 w 3248025"/>
                        <a:gd name="connsiteY0" fmla="*/ 485775 h 485775"/>
                        <a:gd name="connsiteX1" fmla="*/ 142875 w 3248025"/>
                        <a:gd name="connsiteY1" fmla="*/ 209550 h 485775"/>
                        <a:gd name="connsiteX2" fmla="*/ 352425 w 3248025"/>
                        <a:gd name="connsiteY2" fmla="*/ 95250 h 485775"/>
                        <a:gd name="connsiteX3" fmla="*/ 933450 w 3248025"/>
                        <a:gd name="connsiteY3" fmla="*/ 19050 h 485775"/>
                        <a:gd name="connsiteX4" fmla="*/ 2752725 w 3248025"/>
                        <a:gd name="connsiteY4" fmla="*/ 0 h 485775"/>
                        <a:gd name="connsiteX5" fmla="*/ 3248025 w 3248025"/>
                        <a:gd name="connsiteY5" fmla="*/ 38100 h 485775"/>
                        <a:gd name="connsiteX0" fmla="*/ 0 w 3248025"/>
                        <a:gd name="connsiteY0" fmla="*/ 497967 h 497967"/>
                        <a:gd name="connsiteX1" fmla="*/ 142875 w 3248025"/>
                        <a:gd name="connsiteY1" fmla="*/ 221742 h 497967"/>
                        <a:gd name="connsiteX2" fmla="*/ 352425 w 3248025"/>
                        <a:gd name="connsiteY2" fmla="*/ 107442 h 497967"/>
                        <a:gd name="connsiteX3" fmla="*/ 933450 w 3248025"/>
                        <a:gd name="connsiteY3" fmla="*/ 31242 h 497967"/>
                        <a:gd name="connsiteX4" fmla="*/ 2752725 w 3248025"/>
                        <a:gd name="connsiteY4" fmla="*/ 12192 h 497967"/>
                        <a:gd name="connsiteX5" fmla="*/ 3248025 w 3248025"/>
                        <a:gd name="connsiteY5" fmla="*/ 2667 h 497967"/>
                        <a:gd name="connsiteX0" fmla="*/ 0 w 3248025"/>
                        <a:gd name="connsiteY0" fmla="*/ 497967 h 497967"/>
                        <a:gd name="connsiteX1" fmla="*/ 142875 w 3248025"/>
                        <a:gd name="connsiteY1" fmla="*/ 221742 h 497967"/>
                        <a:gd name="connsiteX2" fmla="*/ 352425 w 3248025"/>
                        <a:gd name="connsiteY2" fmla="*/ 107442 h 497967"/>
                        <a:gd name="connsiteX3" fmla="*/ 933450 w 3248025"/>
                        <a:gd name="connsiteY3" fmla="*/ 31242 h 497967"/>
                        <a:gd name="connsiteX4" fmla="*/ 2752725 w 3248025"/>
                        <a:gd name="connsiteY4" fmla="*/ 12192 h 497967"/>
                        <a:gd name="connsiteX5" fmla="*/ 3248025 w 3248025"/>
                        <a:gd name="connsiteY5" fmla="*/ 2667 h 497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248025" h="497967">
                          <a:moveTo>
                            <a:pt x="0" y="497967"/>
                          </a:moveTo>
                          <a:cubicBezTo>
                            <a:pt x="42069" y="392398"/>
                            <a:pt x="84138" y="286829"/>
                            <a:pt x="142875" y="221742"/>
                          </a:cubicBezTo>
                          <a:cubicBezTo>
                            <a:pt x="201612" y="156655"/>
                            <a:pt x="220663" y="139192"/>
                            <a:pt x="352425" y="107442"/>
                          </a:cubicBezTo>
                          <a:cubicBezTo>
                            <a:pt x="484187" y="75692"/>
                            <a:pt x="533400" y="47117"/>
                            <a:pt x="933450" y="31242"/>
                          </a:cubicBezTo>
                          <a:cubicBezTo>
                            <a:pt x="1333500" y="15367"/>
                            <a:pt x="2366963" y="12192"/>
                            <a:pt x="2752725" y="12192"/>
                          </a:cubicBezTo>
                          <a:cubicBezTo>
                            <a:pt x="3138487" y="12192"/>
                            <a:pt x="3078956" y="-6858"/>
                            <a:pt x="3248025" y="2667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rgbClr val="86CBFA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33" dirty="0"/>
                    </a:p>
                  </p:txBody>
                </p:sp>
                <p:sp>
                  <p:nvSpPr>
                    <p:cNvPr id="251" name="Freeform: Shape 250">
                      <a:extLst>
                        <a:ext uri="{FF2B5EF4-FFF2-40B4-BE49-F238E27FC236}">
                          <a16:creationId xmlns:a16="http://schemas.microsoft.com/office/drawing/2014/main" id="{E6BBD6BE-E2FB-46A6-8C0B-E1DFDBF4AE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2450" y="3695700"/>
                      <a:ext cx="3209925" cy="200025"/>
                    </a:xfrm>
                    <a:custGeom>
                      <a:avLst/>
                      <a:gdLst>
                        <a:gd name="connsiteX0" fmla="*/ 0 w 3209925"/>
                        <a:gd name="connsiteY0" fmla="*/ 200025 h 200025"/>
                        <a:gd name="connsiteX1" fmla="*/ 85725 w 3209925"/>
                        <a:gd name="connsiteY1" fmla="*/ 47625 h 200025"/>
                        <a:gd name="connsiteX2" fmla="*/ 342900 w 3209925"/>
                        <a:gd name="connsiteY2" fmla="*/ 9525 h 200025"/>
                        <a:gd name="connsiteX3" fmla="*/ 1400175 w 3209925"/>
                        <a:gd name="connsiteY3" fmla="*/ 0 h 200025"/>
                        <a:gd name="connsiteX4" fmla="*/ 3209925 w 3209925"/>
                        <a:gd name="connsiteY4" fmla="*/ 0 h 2000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9925" h="200025">
                          <a:moveTo>
                            <a:pt x="0" y="200025"/>
                          </a:moveTo>
                          <a:cubicBezTo>
                            <a:pt x="14287" y="139700"/>
                            <a:pt x="28575" y="79375"/>
                            <a:pt x="85725" y="47625"/>
                          </a:cubicBezTo>
                          <a:cubicBezTo>
                            <a:pt x="142875" y="15875"/>
                            <a:pt x="123825" y="17462"/>
                            <a:pt x="342900" y="9525"/>
                          </a:cubicBezTo>
                          <a:cubicBezTo>
                            <a:pt x="561975" y="1587"/>
                            <a:pt x="1400175" y="0"/>
                            <a:pt x="1400175" y="0"/>
                          </a:cubicBezTo>
                          <a:lnTo>
                            <a:pt x="3209925" y="0"/>
                          </a:lnTo>
                        </a:path>
                      </a:pathLst>
                    </a:custGeom>
                    <a:noFill/>
                    <a:ln w="57150">
                      <a:solidFill>
                        <a:srgbClr val="A9AEC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33"/>
                    </a:p>
                  </p:txBody>
                </p:sp>
                <p:sp>
                  <p:nvSpPr>
                    <p:cNvPr id="254" name="Freeform: Shape 253">
                      <a:extLst>
                        <a:ext uri="{FF2B5EF4-FFF2-40B4-BE49-F238E27FC236}">
                          <a16:creationId xmlns:a16="http://schemas.microsoft.com/office/drawing/2014/main" id="{6E2AF541-E31E-4652-A2A5-A062D6123A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2450" y="2130516"/>
                      <a:ext cx="3257550" cy="1774734"/>
                    </a:xfrm>
                    <a:custGeom>
                      <a:avLst/>
                      <a:gdLst>
                        <a:gd name="connsiteX0" fmla="*/ 0 w 3257550"/>
                        <a:gd name="connsiteY0" fmla="*/ 1774734 h 1774734"/>
                        <a:gd name="connsiteX1" fmla="*/ 104775 w 3257550"/>
                        <a:gd name="connsiteY1" fmla="*/ 1088934 h 1774734"/>
                        <a:gd name="connsiteX2" fmla="*/ 295275 w 3257550"/>
                        <a:gd name="connsiteY2" fmla="*/ 584109 h 1774734"/>
                        <a:gd name="connsiteX3" fmla="*/ 542925 w 3257550"/>
                        <a:gd name="connsiteY3" fmla="*/ 269784 h 1774734"/>
                        <a:gd name="connsiteX4" fmla="*/ 1085850 w 3257550"/>
                        <a:gd name="connsiteY4" fmla="*/ 79284 h 1774734"/>
                        <a:gd name="connsiteX5" fmla="*/ 1800225 w 3257550"/>
                        <a:gd name="connsiteY5" fmla="*/ 3084 h 1774734"/>
                        <a:gd name="connsiteX6" fmla="*/ 3257550 w 3257550"/>
                        <a:gd name="connsiteY6" fmla="*/ 22134 h 17747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257550" h="1774734">
                          <a:moveTo>
                            <a:pt x="0" y="1774734"/>
                          </a:moveTo>
                          <a:cubicBezTo>
                            <a:pt x="27781" y="1531053"/>
                            <a:pt x="55562" y="1287372"/>
                            <a:pt x="104775" y="1088934"/>
                          </a:cubicBezTo>
                          <a:cubicBezTo>
                            <a:pt x="153988" y="890496"/>
                            <a:pt x="222250" y="720634"/>
                            <a:pt x="295275" y="584109"/>
                          </a:cubicBezTo>
                          <a:cubicBezTo>
                            <a:pt x="368300" y="447584"/>
                            <a:pt x="411163" y="353921"/>
                            <a:pt x="542925" y="269784"/>
                          </a:cubicBezTo>
                          <a:cubicBezTo>
                            <a:pt x="674687" y="185647"/>
                            <a:pt x="876300" y="123734"/>
                            <a:pt x="1085850" y="79284"/>
                          </a:cubicBezTo>
                          <a:cubicBezTo>
                            <a:pt x="1295400" y="34834"/>
                            <a:pt x="1438275" y="12609"/>
                            <a:pt x="1800225" y="3084"/>
                          </a:cubicBezTo>
                          <a:cubicBezTo>
                            <a:pt x="2162175" y="-6441"/>
                            <a:pt x="2709862" y="7846"/>
                            <a:pt x="3257550" y="22134"/>
                          </a:cubicBezTo>
                        </a:path>
                      </a:pathLst>
                    </a:custGeom>
                    <a:noFill/>
                    <a:ln w="57150">
                      <a:solidFill>
                        <a:srgbClr val="89C38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933"/>
                    </a:p>
                  </p:txBody>
                </p:sp>
              </p:grp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E3B0ADD4-4526-4A34-A87C-7429349B2927}"/>
                      </a:ext>
                    </a:extLst>
                  </p:cNvPr>
                  <p:cNvSpPr txBox="1"/>
                  <p:nvPr/>
                </p:nvSpPr>
                <p:spPr>
                  <a:xfrm>
                    <a:off x="9130603" y="3966545"/>
                    <a:ext cx="1543220" cy="853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133" dirty="0"/>
                      <a:t>Time</a:t>
                    </a: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A49A18B3-4B73-4FCE-89D1-F9AB8A28309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771916" y="1985697"/>
                    <a:ext cx="4400191" cy="7583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133" dirty="0"/>
                      <a:t>Optical Response</a:t>
                    </a:r>
                  </a:p>
                </p:txBody>
              </p:sp>
            </p:grp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791DBB18-386D-4856-832C-4BCA61F4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33810" y="1139251"/>
                  <a:ext cx="4090" cy="2970396"/>
                </a:xfrm>
                <a:prstGeom prst="line">
                  <a:avLst/>
                </a:prstGeom>
                <a:ln w="381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66F0AF-E20A-4A9B-A627-58E0DCA1CB54}"/>
                </a:ext>
              </a:extLst>
            </p:cNvPr>
            <p:cNvSpPr txBox="1"/>
            <p:nvPr/>
          </p:nvSpPr>
          <p:spPr>
            <a:xfrm>
              <a:off x="2211970" y="4000204"/>
              <a:ext cx="553700" cy="112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x</a:t>
              </a:r>
              <a:r>
                <a:rPr lang="en-US" sz="2133" baseline="-25000" dirty="0"/>
                <a:t>1</a:t>
              </a:r>
              <a:endParaRPr lang="en-US" sz="2133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2464D8E9-7FBC-40ED-9B8C-D96F4C8EE57E}"/>
                </a:ext>
              </a:extLst>
            </p:cNvPr>
            <p:cNvSpPr txBox="1"/>
            <p:nvPr/>
          </p:nvSpPr>
          <p:spPr>
            <a:xfrm>
              <a:off x="2200264" y="4624425"/>
              <a:ext cx="549980" cy="112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x</a:t>
              </a:r>
              <a:r>
                <a:rPr lang="en-US" sz="2133" baseline="-25000" dirty="0"/>
                <a:t>2</a:t>
              </a:r>
              <a:endParaRPr lang="en-US" sz="2133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6928A15-25CF-42BF-B0E5-C8DD9A63706B}"/>
                </a:ext>
              </a:extLst>
            </p:cNvPr>
            <p:cNvSpPr txBox="1"/>
            <p:nvPr/>
          </p:nvSpPr>
          <p:spPr>
            <a:xfrm>
              <a:off x="2207359" y="5012398"/>
              <a:ext cx="519902" cy="112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x</a:t>
              </a:r>
              <a:r>
                <a:rPr lang="en-US" sz="2133" baseline="-25000" dirty="0"/>
                <a:t>3</a:t>
              </a:r>
              <a:endParaRPr lang="en-US" sz="2133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302A897-C2FA-42C9-979A-F8A5768C4957}"/>
                </a:ext>
              </a:extLst>
            </p:cNvPr>
            <p:cNvSpPr txBox="1"/>
            <p:nvPr/>
          </p:nvSpPr>
          <p:spPr>
            <a:xfrm>
              <a:off x="2200343" y="5970038"/>
              <a:ext cx="511676" cy="112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x</a:t>
              </a:r>
              <a:r>
                <a:rPr lang="en-US" sz="2133" baseline="-25000" dirty="0"/>
                <a:t>6</a:t>
              </a:r>
              <a:endParaRPr lang="en-US" sz="2133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D86A69-1974-41DF-928C-336BEA378812}"/>
                </a:ext>
              </a:extLst>
            </p:cNvPr>
            <p:cNvSpPr txBox="1"/>
            <p:nvPr/>
          </p:nvSpPr>
          <p:spPr>
            <a:xfrm>
              <a:off x="2194463" y="5678134"/>
              <a:ext cx="538070" cy="112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x</a:t>
              </a:r>
              <a:r>
                <a:rPr lang="en-US" sz="2133" baseline="-25000" dirty="0"/>
                <a:t>5</a:t>
              </a:r>
              <a:endParaRPr lang="en-US" sz="2133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B81B08B-99F3-48A1-AC00-7E0D5FE33AD8}"/>
                </a:ext>
              </a:extLst>
            </p:cNvPr>
            <p:cNvSpPr txBox="1"/>
            <p:nvPr/>
          </p:nvSpPr>
          <p:spPr>
            <a:xfrm>
              <a:off x="2182349" y="5319065"/>
              <a:ext cx="604311" cy="63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/>
                <a:t>x</a:t>
              </a:r>
              <a:r>
                <a:rPr lang="en-US" sz="2133" baseline="-25000" dirty="0"/>
                <a:t>4</a:t>
              </a:r>
              <a:endParaRPr lang="en-US" sz="2133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06CF4F54-9EB9-4970-BC22-E0C08F8314DA}"/>
                </a:ext>
              </a:extLst>
            </p:cNvPr>
            <p:cNvSpPr/>
            <p:nvPr/>
          </p:nvSpPr>
          <p:spPr>
            <a:xfrm>
              <a:off x="2611008" y="4511851"/>
              <a:ext cx="123864" cy="1152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10AE344-311A-44D2-AEA9-D19DE1A6C540}"/>
                </a:ext>
              </a:extLst>
            </p:cNvPr>
            <p:cNvSpPr/>
            <p:nvPr/>
          </p:nvSpPr>
          <p:spPr>
            <a:xfrm>
              <a:off x="2612941" y="5122838"/>
              <a:ext cx="123864" cy="1152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28DFFF00-85B9-4C9E-B7D9-EB1373C0E781}"/>
                </a:ext>
              </a:extLst>
            </p:cNvPr>
            <p:cNvSpPr/>
            <p:nvPr/>
          </p:nvSpPr>
          <p:spPr>
            <a:xfrm>
              <a:off x="2611303" y="5294502"/>
              <a:ext cx="123864" cy="1152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FCC3369-E3C7-43C8-A7D8-72929BE581F7}"/>
                </a:ext>
              </a:extLst>
            </p:cNvPr>
            <p:cNvSpPr/>
            <p:nvPr/>
          </p:nvSpPr>
          <p:spPr>
            <a:xfrm>
              <a:off x="2611008" y="5704523"/>
              <a:ext cx="123864" cy="1152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C8BAEBCC-D8FA-469C-83AE-5B4306A80199}"/>
                </a:ext>
              </a:extLst>
            </p:cNvPr>
            <p:cNvSpPr/>
            <p:nvPr/>
          </p:nvSpPr>
          <p:spPr>
            <a:xfrm>
              <a:off x="2611008" y="6068119"/>
              <a:ext cx="123864" cy="1152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DEBEEEFD-F6FD-4981-B893-9DDCA77AEE8B}"/>
                </a:ext>
              </a:extLst>
            </p:cNvPr>
            <p:cNvSpPr/>
            <p:nvPr/>
          </p:nvSpPr>
          <p:spPr>
            <a:xfrm>
              <a:off x="2614518" y="6271791"/>
              <a:ext cx="123864" cy="1152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F732AE3-0163-43D7-BD1E-25942A42C4C0}"/>
              </a:ext>
            </a:extLst>
          </p:cNvPr>
          <p:cNvGrpSpPr/>
          <p:nvPr/>
        </p:nvGrpSpPr>
        <p:grpSpPr>
          <a:xfrm>
            <a:off x="3285172" y="619620"/>
            <a:ext cx="2749761" cy="1521305"/>
            <a:chOff x="6425564" y="3308306"/>
            <a:chExt cx="4372906" cy="263063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008024-9688-43CD-8383-315B6DF3F473}"/>
                </a:ext>
              </a:extLst>
            </p:cNvPr>
            <p:cNvGrpSpPr/>
            <p:nvPr/>
          </p:nvGrpSpPr>
          <p:grpSpPr>
            <a:xfrm>
              <a:off x="7523926" y="3308306"/>
              <a:ext cx="3274544" cy="2630635"/>
              <a:chOff x="3730850" y="2656710"/>
              <a:chExt cx="3274544" cy="2630635"/>
            </a:xfrm>
          </p:grpSpPr>
          <p:pic>
            <p:nvPicPr>
              <p:cNvPr id="181" name="Picture 180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F2D795C3-40B3-4AAB-99CA-9136AA269D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hq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430896">
                <a:off x="3730850" y="2656710"/>
                <a:ext cx="2229175" cy="1909729"/>
              </a:xfrm>
              <a:prstGeom prst="rect">
                <a:avLst/>
              </a:prstGeom>
              <a:scene3d>
                <a:camera prst="orthographicFront">
                  <a:rot lat="18899996" lon="3300001" rev="18210000"/>
                </a:camera>
                <a:lightRig rig="threePt" dir="t"/>
              </a:scene3d>
            </p:spPr>
          </p:pic>
          <p:pic>
            <p:nvPicPr>
              <p:cNvPr id="182" name="Picture 181" descr="A picture containing calendar&#10;&#10;Description automatically generated">
                <a:extLst>
                  <a:ext uri="{FF2B5EF4-FFF2-40B4-BE49-F238E27FC236}">
                    <a16:creationId xmlns:a16="http://schemas.microsoft.com/office/drawing/2014/main" id="{18470F41-6332-4F79-81E5-71100E99DF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hq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r="5523"/>
              <a:stretch/>
            </p:blipFill>
            <p:spPr>
              <a:xfrm>
                <a:off x="4435066" y="3905452"/>
                <a:ext cx="2570328" cy="1381893"/>
              </a:xfrm>
              <a:prstGeom prst="rect">
                <a:avLst/>
              </a:prstGeom>
              <a:scene3d>
                <a:camera prst="orthographicFront">
                  <a:rot lat="20784001" lon="3816000" rev="30000"/>
                </a:camera>
                <a:lightRig rig="threePt" dir="t"/>
              </a:scene3d>
            </p:spPr>
          </p:pic>
        </p:grpSp>
        <p:pic>
          <p:nvPicPr>
            <p:cNvPr id="180" name="Picture 179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821291D6-657A-496F-B15E-2FF6171C6F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"/>
            <a:stretch/>
          </p:blipFill>
          <p:spPr>
            <a:xfrm>
              <a:off x="6425564" y="4542801"/>
              <a:ext cx="3317133" cy="1381893"/>
            </a:xfrm>
            <a:prstGeom prst="rect">
              <a:avLst/>
            </a:prstGeom>
            <a:scene3d>
              <a:camera prst="orthographicFront">
                <a:rot lat="702000" lon="3534000" rev="36000"/>
              </a:camera>
              <a:lightRig rig="threePt" dir="t"/>
            </a:scene3d>
          </p:spPr>
        </p:pic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7557856-0A77-49C7-B3F0-F9FA95B88C4D}"/>
              </a:ext>
            </a:extLst>
          </p:cNvPr>
          <p:cNvGrpSpPr/>
          <p:nvPr/>
        </p:nvGrpSpPr>
        <p:grpSpPr>
          <a:xfrm>
            <a:off x="2417811" y="1027688"/>
            <a:ext cx="2723998" cy="1488389"/>
            <a:chOff x="1303310" y="3299916"/>
            <a:chExt cx="4331936" cy="2573716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37E8D949-D8EB-435B-985A-E68148EB16DC}"/>
                </a:ext>
              </a:extLst>
            </p:cNvPr>
            <p:cNvGrpSpPr/>
            <p:nvPr/>
          </p:nvGrpSpPr>
          <p:grpSpPr>
            <a:xfrm>
              <a:off x="2384471" y="3299916"/>
              <a:ext cx="3250775" cy="2571272"/>
              <a:chOff x="2384471" y="3299916"/>
              <a:chExt cx="3250775" cy="2571272"/>
            </a:xfrm>
          </p:grpSpPr>
          <p:pic>
            <p:nvPicPr>
              <p:cNvPr id="229" name="Picture 228" descr="A picture containing timeline&#10;&#10;Description automatically generated">
                <a:extLst>
                  <a:ext uri="{FF2B5EF4-FFF2-40B4-BE49-F238E27FC236}">
                    <a16:creationId xmlns:a16="http://schemas.microsoft.com/office/drawing/2014/main" id="{2949F49E-0374-4DCC-A568-9D188FF28D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hq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5" r="8767" b="2176"/>
              <a:stretch/>
            </p:blipFill>
            <p:spPr>
              <a:xfrm>
                <a:off x="3120837" y="4537007"/>
                <a:ext cx="2514409" cy="1334181"/>
              </a:xfrm>
              <a:prstGeom prst="rect">
                <a:avLst/>
              </a:prstGeom>
              <a:scene3d>
                <a:camera prst="orthographicFront">
                  <a:rot lat="20766000" lon="3816000" rev="60000"/>
                </a:camera>
                <a:lightRig rig="threePt" dir="t"/>
              </a:scene3d>
            </p:spPr>
          </p:pic>
          <p:pic>
            <p:nvPicPr>
              <p:cNvPr id="16" name="Picture 15" descr="A picture containing background pattern&#10;&#10;Description automatically generated">
                <a:extLst>
                  <a:ext uri="{FF2B5EF4-FFF2-40B4-BE49-F238E27FC236}">
                    <a16:creationId xmlns:a16="http://schemas.microsoft.com/office/drawing/2014/main" id="{7FCA9048-125D-4485-8B8E-699DA0EA68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430896">
                <a:off x="2384471" y="3299916"/>
                <a:ext cx="2229175" cy="1909729"/>
              </a:xfrm>
              <a:prstGeom prst="rect">
                <a:avLst/>
              </a:prstGeom>
              <a:noFill/>
              <a:scene3d>
                <a:camera prst="orthographicFront">
                  <a:rot lat="18840000" lon="3299999" rev="18239995"/>
                </a:camera>
                <a:lightRig rig="threePt" dir="t"/>
              </a:scene3d>
            </p:spPr>
          </p:pic>
        </p:grpSp>
        <p:pic>
          <p:nvPicPr>
            <p:cNvPr id="102" name="Picture 101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ACFAA561-8234-4ABD-84B6-434FDB583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hq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"/>
            <a:stretch/>
          </p:blipFill>
          <p:spPr>
            <a:xfrm>
              <a:off x="1303310" y="4509773"/>
              <a:ext cx="3326760" cy="1363859"/>
            </a:xfrm>
            <a:prstGeom prst="rect">
              <a:avLst/>
            </a:prstGeom>
            <a:scene3d>
              <a:camera prst="orthographicFront">
                <a:rot lat="699421" lon="3536787" rev="60000"/>
              </a:camera>
              <a:lightRig rig="threePt" dir="t"/>
            </a:scene3d>
          </p:spPr>
        </p:pic>
      </p:grpSp>
      <p:pic>
        <p:nvPicPr>
          <p:cNvPr id="3" name="Picture 2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0FEE8896-5F12-4506-A2B5-959088DC34A2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8327" y="2217081"/>
            <a:ext cx="124016" cy="82677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39" name="Picture 138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1737338F-E907-4FB0-A462-0FE81ABBDD6E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1106" y="2071855"/>
            <a:ext cx="124016" cy="82677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0" name="Picture 139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B67B7D12-38BB-49A8-9209-90E31DF3FE28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85503" y="2413483"/>
            <a:ext cx="124016" cy="82677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7" name="Picture 146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A580F431-A831-478B-9FCC-600888A652E0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10524" y="2310239"/>
            <a:ext cx="124016" cy="82677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8" name="Picture 147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5C3F3100-3E78-42DD-8CCD-6A92B9F4F36F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61255" y="1872141"/>
            <a:ext cx="124016" cy="82677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9" name="Picture 148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A1FC73B6-8C7B-41E4-A407-AD8BC46E4768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2346" y="1876459"/>
            <a:ext cx="124016" cy="82677"/>
          </a:xfrm>
          <a:prstGeom prst="rect">
            <a:avLst/>
          </a:prstGeom>
          <a:effectLst>
            <a:glow rad="127000">
              <a:srgbClr val="00B0F0">
                <a:alpha val="60000"/>
              </a:srgbClr>
            </a:glow>
          </a:effectLst>
        </p:spPr>
      </p:pic>
      <p:pic>
        <p:nvPicPr>
          <p:cNvPr id="150" name="Picture 149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F4A07AD9-0F1A-4B01-888C-90B0242A03FF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23201" y="1396895"/>
            <a:ext cx="124016" cy="82677"/>
          </a:xfrm>
          <a:prstGeom prst="rect">
            <a:avLst/>
          </a:prstGeom>
          <a:effectLst>
            <a:glow rad="127000">
              <a:srgbClr val="00B0F0">
                <a:alpha val="60000"/>
              </a:srgbClr>
            </a:glow>
          </a:effectLst>
        </p:spPr>
      </p:pic>
      <p:pic>
        <p:nvPicPr>
          <p:cNvPr id="183" name="Picture 182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BA458F3D-5F5F-49E0-969C-E613C68D4D96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5257" y="1879641"/>
            <a:ext cx="124016" cy="82677"/>
          </a:xfrm>
          <a:prstGeom prst="rect">
            <a:avLst/>
          </a:prstGeom>
          <a:effectLst>
            <a:glow rad="127000">
              <a:srgbClr val="00B0F0">
                <a:alpha val="60000"/>
              </a:srgbClr>
            </a:glow>
          </a:effectLst>
        </p:spPr>
      </p:pic>
      <p:pic>
        <p:nvPicPr>
          <p:cNvPr id="184" name="Picture 183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7207D945-4183-4F7D-9963-11EF149F5970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75359" y="1578564"/>
            <a:ext cx="124016" cy="82677"/>
          </a:xfrm>
          <a:prstGeom prst="rect">
            <a:avLst/>
          </a:prstGeom>
          <a:effectLst>
            <a:glow rad="127000">
              <a:srgbClr val="00B0F0">
                <a:alpha val="60000"/>
              </a:srgbClr>
            </a:glow>
          </a:effectLst>
        </p:spPr>
      </p:pic>
      <p:pic>
        <p:nvPicPr>
          <p:cNvPr id="185" name="Picture 18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1A30384D-A3D8-4A1C-8CA6-C77CDC39D368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5950">
            <a:off x="1814774" y="283782"/>
            <a:ext cx="627418" cy="418279"/>
          </a:xfrm>
          <a:prstGeom prst="rect">
            <a:avLst/>
          </a:prstGeom>
        </p:spPr>
      </p:pic>
      <p:pic>
        <p:nvPicPr>
          <p:cNvPr id="186" name="Picture 185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9251E9AD-72E0-4AFF-BDB0-78D639567C2C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3122">
            <a:off x="2975218" y="785798"/>
            <a:ext cx="927580" cy="618387"/>
          </a:xfrm>
          <a:prstGeom prst="rect">
            <a:avLst/>
          </a:prstGeom>
          <a:effectLst/>
        </p:spPr>
      </p:pic>
      <p:pic>
        <p:nvPicPr>
          <p:cNvPr id="187" name="Picture 186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C62192C1-8A01-4CCA-9AA3-63DED9FDDDFB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41112">
            <a:off x="4664694" y="131436"/>
            <a:ext cx="640936" cy="427291"/>
          </a:xfrm>
          <a:prstGeom prst="rect">
            <a:avLst/>
          </a:prstGeom>
        </p:spPr>
      </p:pic>
      <p:pic>
        <p:nvPicPr>
          <p:cNvPr id="188" name="Picture 187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A9A55541-C60F-4B2A-9DEF-76700887DCF3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4357">
            <a:off x="3191740" y="33917"/>
            <a:ext cx="419078" cy="279385"/>
          </a:xfrm>
          <a:prstGeom prst="rect">
            <a:avLst/>
          </a:prstGeom>
        </p:spPr>
      </p:pic>
      <p:pic>
        <p:nvPicPr>
          <p:cNvPr id="189" name="Picture 188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6EF52ACA-5B06-4AA1-85F8-E5A9A6270D8B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75340">
            <a:off x="5599302" y="61896"/>
            <a:ext cx="698471" cy="465647"/>
          </a:xfrm>
          <a:prstGeom prst="rect">
            <a:avLst/>
          </a:prstGeom>
        </p:spPr>
      </p:pic>
      <p:pic>
        <p:nvPicPr>
          <p:cNvPr id="191" name="Picture 190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0986FDBB-057D-43A8-B320-1705D8E7B035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61832" flipH="1">
            <a:off x="5582306" y="791850"/>
            <a:ext cx="172527" cy="115018"/>
          </a:xfrm>
          <a:prstGeom prst="rect">
            <a:avLst/>
          </a:prstGeom>
          <a:effectLst>
            <a:glow rad="63500">
              <a:srgbClr val="FF0000">
                <a:alpha val="65000"/>
              </a:srgbClr>
            </a:glow>
          </a:effectLst>
        </p:spPr>
      </p:pic>
      <p:pic>
        <p:nvPicPr>
          <p:cNvPr id="192" name="Picture 191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2BA5EB4B-2035-45DD-8F9C-D6532930B4A8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73656" flipH="1">
            <a:off x="3738369" y="2263703"/>
            <a:ext cx="121920" cy="81280"/>
          </a:xfrm>
          <a:prstGeom prst="rect">
            <a:avLst/>
          </a:prstGeom>
          <a:effectLst>
            <a:glow rad="63500">
              <a:srgbClr val="FF0000">
                <a:alpha val="65000"/>
              </a:srgbClr>
            </a:glow>
          </a:effectLst>
        </p:spPr>
      </p:pic>
      <p:pic>
        <p:nvPicPr>
          <p:cNvPr id="193" name="Picture 192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A2B00875-C91F-4CE2-87CF-5F2F4DC389EB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49698" flipH="1">
            <a:off x="3078864" y="2159820"/>
            <a:ext cx="121920" cy="81280"/>
          </a:xfrm>
          <a:prstGeom prst="rect">
            <a:avLst/>
          </a:prstGeom>
          <a:effectLst>
            <a:glow rad="63500">
              <a:srgbClr val="FF0000">
                <a:alpha val="65000"/>
              </a:srgbClr>
            </a:glow>
          </a:effectLst>
        </p:spPr>
      </p:pic>
      <p:pic>
        <p:nvPicPr>
          <p:cNvPr id="194" name="Picture 193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3956F756-E8B8-467D-B73B-2CDB6DA68157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39276" flipH="1">
            <a:off x="5258047" y="552285"/>
            <a:ext cx="172527" cy="115018"/>
          </a:xfrm>
          <a:prstGeom prst="rect">
            <a:avLst/>
          </a:prstGeom>
          <a:effectLst>
            <a:glow rad="63500">
              <a:srgbClr val="FF0000">
                <a:alpha val="65000"/>
              </a:srgbClr>
            </a:glow>
          </a:effectLst>
        </p:spPr>
      </p:pic>
      <p:pic>
        <p:nvPicPr>
          <p:cNvPr id="195" name="Picture 19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D539DD97-8E2A-43A8-928A-4791C497CD1F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857" flipH="1">
            <a:off x="4134380" y="181755"/>
            <a:ext cx="172527" cy="115018"/>
          </a:xfrm>
          <a:prstGeom prst="rect">
            <a:avLst/>
          </a:prstGeom>
          <a:effectLst>
            <a:glow rad="63500">
              <a:srgbClr val="00B0F0">
                <a:alpha val="65000"/>
              </a:srgbClr>
            </a:glow>
          </a:effectLst>
        </p:spPr>
      </p:pic>
      <p:pic>
        <p:nvPicPr>
          <p:cNvPr id="197" name="Picture 196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BF59029D-C234-4D2C-B76D-D23CA649C8CD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39020" flipH="1">
            <a:off x="1864943" y="1403487"/>
            <a:ext cx="121920" cy="81280"/>
          </a:xfrm>
          <a:prstGeom prst="rect">
            <a:avLst/>
          </a:prstGeom>
          <a:effectLst>
            <a:glow rad="63500">
              <a:srgbClr val="00B0F0">
                <a:alpha val="65000"/>
              </a:srgbClr>
            </a:glow>
          </a:effectLst>
        </p:spPr>
      </p:pic>
      <p:pic>
        <p:nvPicPr>
          <p:cNvPr id="198" name="Picture 197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468FE4CA-5DD0-4409-8B0D-0804DA713750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7332" flipH="1">
            <a:off x="3757680" y="774692"/>
            <a:ext cx="172527" cy="115018"/>
          </a:xfrm>
          <a:prstGeom prst="rect">
            <a:avLst/>
          </a:prstGeom>
          <a:effectLst>
            <a:glow rad="63500">
              <a:srgbClr val="00B0F0">
                <a:alpha val="65000"/>
              </a:srgbClr>
            </a:glow>
          </a:effectLst>
        </p:spPr>
      </p:pic>
      <p:pic>
        <p:nvPicPr>
          <p:cNvPr id="199" name="Picture 198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0860B47E-4468-47B8-BF81-E60246B18C31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69727" flipH="1">
            <a:off x="3107367" y="640017"/>
            <a:ext cx="172527" cy="115018"/>
          </a:xfrm>
          <a:prstGeom prst="rect">
            <a:avLst/>
          </a:prstGeom>
          <a:effectLst>
            <a:glow rad="63500">
              <a:srgbClr val="00B0F0">
                <a:alpha val="65000"/>
              </a:srgbClr>
            </a:glow>
          </a:effectLst>
        </p:spPr>
      </p:pic>
      <p:pic>
        <p:nvPicPr>
          <p:cNvPr id="200" name="Picture 199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39E53B3D-CDD6-4C11-BFDF-BE99BB4041F7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98933" flipH="1">
            <a:off x="2162193" y="1069342"/>
            <a:ext cx="172527" cy="115018"/>
          </a:xfrm>
          <a:prstGeom prst="rect">
            <a:avLst/>
          </a:prstGeom>
          <a:effectLst>
            <a:glow rad="63500">
              <a:srgbClr val="00B0F0">
                <a:alpha val="65000"/>
              </a:srgbClr>
            </a:glow>
          </a:effectLst>
        </p:spPr>
      </p:pic>
      <p:pic>
        <p:nvPicPr>
          <p:cNvPr id="201" name="Picture 200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A2C27EE3-C882-4D70-B26B-18011E03EED9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21739" flipH="1">
            <a:off x="2492822" y="2044528"/>
            <a:ext cx="121920" cy="81280"/>
          </a:xfrm>
          <a:prstGeom prst="rect">
            <a:avLst/>
          </a:prstGeom>
          <a:effectLst>
            <a:glow rad="63500">
              <a:srgbClr val="00B0F0">
                <a:alpha val="65000"/>
              </a:srgbClr>
            </a:glow>
          </a:effectLst>
        </p:spPr>
      </p:pic>
      <p:pic>
        <p:nvPicPr>
          <p:cNvPr id="221" name="Picture 220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3A7A4880-1D34-4FB2-92B8-A9754AE47683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39276" flipH="1">
            <a:off x="4369562" y="1997911"/>
            <a:ext cx="121920" cy="81280"/>
          </a:xfrm>
          <a:prstGeom prst="rect">
            <a:avLst/>
          </a:prstGeom>
          <a:effectLst>
            <a:glow rad="63500">
              <a:srgbClr val="FF0000">
                <a:alpha val="65000"/>
              </a:srgbClr>
            </a:glow>
          </a:effectLst>
        </p:spPr>
      </p:pic>
      <p:pic>
        <p:nvPicPr>
          <p:cNvPr id="222" name="Picture 221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467829F5-AFCA-4F5E-9D0D-1148F942CBE9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13732" flipH="1">
            <a:off x="3779697" y="1565197"/>
            <a:ext cx="172527" cy="115018"/>
          </a:xfrm>
          <a:prstGeom prst="rect">
            <a:avLst/>
          </a:prstGeom>
          <a:effectLst>
            <a:glow rad="63500">
              <a:srgbClr val="FF0000">
                <a:alpha val="65000"/>
              </a:srgbClr>
            </a:glow>
          </a:effectLst>
        </p:spPr>
      </p:pic>
      <p:pic>
        <p:nvPicPr>
          <p:cNvPr id="224" name="Picture 223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DDCD535C-6C93-4824-A4CD-AE90483B7325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64087" flipH="1">
            <a:off x="3412635" y="1842801"/>
            <a:ext cx="121920" cy="81280"/>
          </a:xfrm>
          <a:prstGeom prst="rect">
            <a:avLst/>
          </a:prstGeom>
          <a:effectLst>
            <a:glow rad="63500">
              <a:srgbClr val="FF0000">
                <a:alpha val="65000"/>
              </a:srgbClr>
            </a:glow>
          </a:effectLst>
        </p:spPr>
      </p:pic>
      <p:pic>
        <p:nvPicPr>
          <p:cNvPr id="226" name="Picture 225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A85ABA00-6CC9-4864-B650-FE769465FA37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28242" flipH="1">
            <a:off x="4511735" y="346124"/>
            <a:ext cx="172527" cy="115018"/>
          </a:xfrm>
          <a:prstGeom prst="rect">
            <a:avLst/>
          </a:prstGeom>
          <a:effectLst>
            <a:glow rad="63500">
              <a:srgbClr val="00B0F0">
                <a:alpha val="65000"/>
              </a:srgbClr>
            </a:glow>
          </a:effectLst>
        </p:spPr>
      </p:pic>
      <p:pic>
        <p:nvPicPr>
          <p:cNvPr id="228" name="Picture 227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A61915E9-FCAA-43F9-B88C-7B381E8A51D6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865658" y="210507"/>
            <a:ext cx="172527" cy="115018"/>
          </a:xfrm>
          <a:prstGeom prst="rect">
            <a:avLst/>
          </a:prstGeom>
          <a:effectLst>
            <a:glow rad="63500">
              <a:srgbClr val="00B0F0">
                <a:alpha val="65000"/>
              </a:srgbClr>
            </a:glow>
          </a:effectLst>
        </p:spPr>
      </p:pic>
      <p:pic>
        <p:nvPicPr>
          <p:cNvPr id="230" name="Picture 229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75AC8B6F-0957-45C0-8D26-6C61BBB2BF8D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39021" flipH="1">
            <a:off x="5256848" y="718196"/>
            <a:ext cx="172527" cy="115018"/>
          </a:xfrm>
          <a:prstGeom prst="rect">
            <a:avLst/>
          </a:prstGeom>
          <a:effectLst>
            <a:glow rad="63500">
              <a:srgbClr val="FF0000">
                <a:alpha val="65000"/>
              </a:srgbClr>
            </a:glow>
          </a:effectLst>
        </p:spPr>
      </p:pic>
      <p:pic>
        <p:nvPicPr>
          <p:cNvPr id="240" name="Picture 239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17B8C083-1417-4AAD-830C-1529EFEF97FE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54403" flipH="1">
            <a:off x="4105328" y="474158"/>
            <a:ext cx="172527" cy="115018"/>
          </a:xfrm>
          <a:prstGeom prst="rect">
            <a:avLst/>
          </a:prstGeom>
          <a:effectLst>
            <a:glow rad="63500">
              <a:srgbClr val="00B0F0">
                <a:alpha val="65000"/>
              </a:srgbClr>
            </a:glow>
          </a:effectLst>
        </p:spPr>
      </p:pic>
      <p:pic>
        <p:nvPicPr>
          <p:cNvPr id="244" name="Picture 243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2CF97DDD-6DDD-4FD9-B243-BAE3B348E47F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7332" flipH="1">
            <a:off x="6107811" y="1294630"/>
            <a:ext cx="121920" cy="81280"/>
          </a:xfrm>
          <a:prstGeom prst="rect">
            <a:avLst/>
          </a:prstGeom>
          <a:effectLst>
            <a:glow rad="63500">
              <a:srgbClr val="FF0000">
                <a:alpha val="65000"/>
              </a:srgbClr>
            </a:glow>
          </a:effectLst>
        </p:spPr>
      </p:pic>
      <p:pic>
        <p:nvPicPr>
          <p:cNvPr id="245" name="Picture 24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BE2849F5-83E6-460A-94C2-38E7EB76632D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39276" flipH="1">
            <a:off x="4569814" y="983098"/>
            <a:ext cx="172527" cy="115018"/>
          </a:xfrm>
          <a:prstGeom prst="rect">
            <a:avLst/>
          </a:prstGeom>
          <a:effectLst>
            <a:glow rad="63500">
              <a:srgbClr val="FF0000">
                <a:alpha val="65000"/>
              </a:srgbClr>
            </a:glow>
          </a:effectLst>
        </p:spPr>
      </p:pic>
      <p:pic>
        <p:nvPicPr>
          <p:cNvPr id="246" name="Picture 245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0C4775AB-0050-41C8-ABA9-85F17553E890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39276" flipH="1">
            <a:off x="5043517" y="1825040"/>
            <a:ext cx="121920" cy="81280"/>
          </a:xfrm>
          <a:prstGeom prst="rect">
            <a:avLst/>
          </a:prstGeom>
          <a:effectLst>
            <a:glow rad="63500">
              <a:srgbClr val="FF0000">
                <a:alpha val="65000"/>
              </a:srgbClr>
            </a:glow>
          </a:effectLst>
        </p:spPr>
      </p:pic>
      <p:pic>
        <p:nvPicPr>
          <p:cNvPr id="247" name="Picture 246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CC88F8E2-4558-41AF-B4FA-07D6D2EF12AC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26902" flipH="1">
            <a:off x="5304243" y="1564685"/>
            <a:ext cx="121920" cy="81280"/>
          </a:xfrm>
          <a:prstGeom prst="rect">
            <a:avLst/>
          </a:prstGeom>
          <a:effectLst>
            <a:glow rad="63500">
              <a:srgbClr val="FF0000">
                <a:alpha val="65000"/>
              </a:srgbClr>
            </a:glo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5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4"/>
    </mc:Choice>
    <mc:Fallback xmlns="">
      <p:transition spd="slow" advTm="500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E6AA0B-6C1D-49FC-A6F8-25D5F8390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526" t="2744" r="-17958" b="4053"/>
          <a:stretch/>
        </p:blipFill>
        <p:spPr>
          <a:xfrm>
            <a:off x="289860" y="44866"/>
            <a:ext cx="7507324" cy="44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41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50045</TotalTime>
  <Words>30</Words>
  <Application>Microsoft Office PowerPoint</Application>
  <PresentationFormat>Custom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Biosensing Using Porous Silicon</dc:title>
  <dc:creator>Simon Ward</dc:creator>
  <cp:lastModifiedBy>Ward, Simon J</cp:lastModifiedBy>
  <cp:revision>1258</cp:revision>
  <dcterms:created xsi:type="dcterms:W3CDTF">2019-12-01T23:17:00Z</dcterms:created>
  <dcterms:modified xsi:type="dcterms:W3CDTF">2023-12-22T05:37:15Z</dcterms:modified>
</cp:coreProperties>
</file>